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4.xml" ContentType="application/vnd.openxmlformats-officedocument.theme+xml"/>
  <Override PartName="/ppt/slideLayouts/slideLayout9.xml" ContentType="application/vnd.openxmlformats-officedocument.presentationml.slideLayout+xml"/>
  <Override PartName="/ppt/theme/theme5.xml" ContentType="application/vnd.openxmlformats-officedocument.theme+xml"/>
  <Override PartName="/ppt/slideLayouts/slideLayout10.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 id="2147483837" r:id="rId2"/>
    <p:sldMasterId id="2147483846" r:id="rId3"/>
    <p:sldMasterId id="2147483858" r:id="rId4"/>
    <p:sldMasterId id="2147483902" r:id="rId5"/>
    <p:sldMasterId id="2147483881" r:id="rId6"/>
  </p:sldMasterIdLst>
  <p:notesMasterIdLst>
    <p:notesMasterId r:id="rId23"/>
  </p:notesMasterIdLst>
  <p:handoutMasterIdLst>
    <p:handoutMasterId r:id="rId24"/>
  </p:handoutMasterIdLst>
  <p:sldIdLst>
    <p:sldId id="1779" r:id="rId7"/>
    <p:sldId id="739" r:id="rId8"/>
    <p:sldId id="1798" r:id="rId9"/>
    <p:sldId id="1988" r:id="rId10"/>
    <p:sldId id="1987" r:id="rId11"/>
    <p:sldId id="1977" r:id="rId12"/>
    <p:sldId id="1790" r:id="rId13"/>
    <p:sldId id="1792" r:id="rId14"/>
    <p:sldId id="1784" r:id="rId15"/>
    <p:sldId id="1783" r:id="rId16"/>
    <p:sldId id="1781" r:id="rId17"/>
    <p:sldId id="1782" r:id="rId18"/>
    <p:sldId id="1796" r:id="rId19"/>
    <p:sldId id="1788" r:id="rId20"/>
    <p:sldId id="1780" r:id="rId21"/>
    <p:sldId id="680" r:id="rId22"/>
  </p:sldIdLst>
  <p:sldSz cx="12196763" cy="6858000"/>
  <p:notesSz cx="6805613" cy="9939338"/>
  <p:custDataLst>
    <p:tags r:id="rId25"/>
  </p:custDataLst>
  <p:defaultTex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609676" algn="l" rtl="0" fontAlgn="base">
      <a:spcBef>
        <a:spcPct val="0"/>
      </a:spcBef>
      <a:spcAft>
        <a:spcPct val="0"/>
      </a:spcAft>
      <a:defRPr kern="1200">
        <a:solidFill>
          <a:schemeClr val="tx1"/>
        </a:solidFill>
        <a:latin typeface="Calibri" pitchFamily="34" charset="0"/>
        <a:ea typeface="宋体" pitchFamily="2" charset="-122"/>
        <a:cs typeface="+mn-cs"/>
      </a:defRPr>
    </a:lvl2pPr>
    <a:lvl3pPr marL="1219352" algn="l" rtl="0" fontAlgn="base">
      <a:spcBef>
        <a:spcPct val="0"/>
      </a:spcBef>
      <a:spcAft>
        <a:spcPct val="0"/>
      </a:spcAft>
      <a:defRPr kern="1200">
        <a:solidFill>
          <a:schemeClr val="tx1"/>
        </a:solidFill>
        <a:latin typeface="Calibri" pitchFamily="34" charset="0"/>
        <a:ea typeface="宋体" pitchFamily="2" charset="-122"/>
        <a:cs typeface="+mn-cs"/>
      </a:defRPr>
    </a:lvl3pPr>
    <a:lvl4pPr marL="1829029" algn="l" rtl="0" fontAlgn="base">
      <a:spcBef>
        <a:spcPct val="0"/>
      </a:spcBef>
      <a:spcAft>
        <a:spcPct val="0"/>
      </a:spcAft>
      <a:defRPr kern="1200">
        <a:solidFill>
          <a:schemeClr val="tx1"/>
        </a:solidFill>
        <a:latin typeface="Calibri" pitchFamily="34" charset="0"/>
        <a:ea typeface="宋体" pitchFamily="2" charset="-122"/>
        <a:cs typeface="+mn-cs"/>
      </a:defRPr>
    </a:lvl4pPr>
    <a:lvl5pPr marL="2438705" algn="l" rtl="0" fontAlgn="base">
      <a:spcBef>
        <a:spcPct val="0"/>
      </a:spcBef>
      <a:spcAft>
        <a:spcPct val="0"/>
      </a:spcAft>
      <a:defRPr kern="1200">
        <a:solidFill>
          <a:schemeClr val="tx1"/>
        </a:solidFill>
        <a:latin typeface="Calibri" pitchFamily="34" charset="0"/>
        <a:ea typeface="宋体" pitchFamily="2" charset="-122"/>
        <a:cs typeface="+mn-cs"/>
      </a:defRPr>
    </a:lvl5pPr>
    <a:lvl6pPr marL="3048381" algn="l" defTabSz="1219352" rtl="0" eaLnBrk="1" latinLnBrk="0" hangingPunct="1">
      <a:defRPr kern="1200">
        <a:solidFill>
          <a:schemeClr val="tx1"/>
        </a:solidFill>
        <a:latin typeface="Calibri" pitchFamily="34" charset="0"/>
        <a:ea typeface="宋体" pitchFamily="2" charset="-122"/>
        <a:cs typeface="+mn-cs"/>
      </a:defRPr>
    </a:lvl6pPr>
    <a:lvl7pPr marL="3658057" algn="l" defTabSz="1219352" rtl="0" eaLnBrk="1" latinLnBrk="0" hangingPunct="1">
      <a:defRPr kern="1200">
        <a:solidFill>
          <a:schemeClr val="tx1"/>
        </a:solidFill>
        <a:latin typeface="Calibri" pitchFamily="34" charset="0"/>
        <a:ea typeface="宋体" pitchFamily="2" charset="-122"/>
        <a:cs typeface="+mn-cs"/>
      </a:defRPr>
    </a:lvl7pPr>
    <a:lvl8pPr marL="4267733" algn="l" defTabSz="1219352" rtl="0" eaLnBrk="1" latinLnBrk="0" hangingPunct="1">
      <a:defRPr kern="1200">
        <a:solidFill>
          <a:schemeClr val="tx1"/>
        </a:solidFill>
        <a:latin typeface="Calibri" pitchFamily="34" charset="0"/>
        <a:ea typeface="宋体" pitchFamily="2" charset="-122"/>
        <a:cs typeface="+mn-cs"/>
      </a:defRPr>
    </a:lvl8pPr>
    <a:lvl9pPr marL="4877410" algn="l" defTabSz="1219352"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407" userDrawn="1">
          <p15:clr>
            <a:srgbClr val="A4A3A4"/>
          </p15:clr>
        </p15:guide>
        <p15:guide id="2" orient="horz" pos="708" userDrawn="1">
          <p15:clr>
            <a:srgbClr val="A4A3A4"/>
          </p15:clr>
        </p15:guide>
        <p15:guide id="3" orient="horz" pos="829" userDrawn="1">
          <p15:clr>
            <a:srgbClr val="A4A3A4"/>
          </p15:clr>
        </p15:guide>
        <p15:guide id="4" orient="horz" pos="2824" userDrawn="1">
          <p15:clr>
            <a:srgbClr val="A4A3A4"/>
          </p15:clr>
        </p15:guide>
        <p15:guide id="5" orient="horz" pos="3973" userDrawn="1">
          <p15:clr>
            <a:srgbClr val="A4A3A4"/>
          </p15:clr>
        </p15:guide>
        <p15:guide id="6" pos="7048" userDrawn="1">
          <p15:clr>
            <a:srgbClr val="A4A3A4"/>
          </p15:clr>
        </p15:guide>
        <p15:guide id="7" pos="635" userDrawn="1">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59595A"/>
    <a:srgbClr val="374154"/>
    <a:srgbClr val="00FA00"/>
    <a:srgbClr val="FFFFFF"/>
    <a:srgbClr val="6FC4F7"/>
    <a:srgbClr val="FFC000"/>
    <a:srgbClr val="F78898"/>
    <a:srgbClr val="34393C"/>
    <a:srgbClr val="384056"/>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27102A9-8310-4765-A935-A1911B00CA55}" styleName="浅色样式 1 - 强调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61" autoAdjust="0"/>
    <p:restoredTop sz="96291" autoAdjust="0"/>
  </p:normalViewPr>
  <p:slideViewPr>
    <p:cSldViewPr showGuides="1">
      <p:cViewPr varScale="1">
        <p:scale>
          <a:sx n="116" d="100"/>
          <a:sy n="116" d="100"/>
        </p:scale>
        <p:origin x="216" y="328"/>
      </p:cViewPr>
      <p:guideLst>
        <p:guide orient="horz" pos="407"/>
        <p:guide orient="horz" pos="708"/>
        <p:guide orient="horz" pos="829"/>
        <p:guide orient="horz" pos="2824"/>
        <p:guide orient="horz" pos="3973"/>
        <p:guide pos="7048"/>
        <p:guide pos="635"/>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88" d="100"/>
          <a:sy n="88" d="100"/>
        </p:scale>
        <p:origin x="3888" y="192"/>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ags" Target="tags/tag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7330" name="Rectangle 2"/>
          <p:cNvSpPr>
            <a:spLocks noGrp="1" noChangeArrowheads="1"/>
          </p:cNvSpPr>
          <p:nvPr>
            <p:ph type="hdr" sz="quarter"/>
          </p:nvPr>
        </p:nvSpPr>
        <p:spPr bwMode="auto">
          <a:xfrm>
            <a:off x="0"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ea typeface="宋体" pitchFamily="2" charset="-122"/>
              </a:defRPr>
            </a:lvl1pPr>
          </a:lstStyle>
          <a:p>
            <a:pPr>
              <a:defRPr/>
            </a:pPr>
            <a:endParaRPr lang="zh-CN" altLang="en-US"/>
          </a:p>
        </p:txBody>
      </p:sp>
      <p:sp>
        <p:nvSpPr>
          <p:cNvPr id="227332" name="Rectangle 4"/>
          <p:cNvSpPr>
            <a:spLocks noGrp="1" noChangeArrowheads="1"/>
          </p:cNvSpPr>
          <p:nvPr>
            <p:ph type="ftr" sz="quarter" idx="2"/>
          </p:nvPr>
        </p:nvSpPr>
        <p:spPr bwMode="auto">
          <a:xfrm>
            <a:off x="0"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ea typeface="宋体" pitchFamily="2" charset="-122"/>
              </a:defRPr>
            </a:lvl1pPr>
          </a:lstStyle>
          <a:p>
            <a:pPr>
              <a:defRPr/>
            </a:pPr>
            <a:endParaRPr lang="en-US" altLang="zh-CN"/>
          </a:p>
        </p:txBody>
      </p:sp>
      <p:sp>
        <p:nvSpPr>
          <p:cNvPr id="227333" name="Rectangle 5"/>
          <p:cNvSpPr>
            <a:spLocks noGrp="1" noChangeArrowheads="1"/>
          </p:cNvSpPr>
          <p:nvPr>
            <p:ph type="sldNum" sz="quarter" idx="3"/>
          </p:nvPr>
        </p:nvSpPr>
        <p:spPr bwMode="auto">
          <a:xfrm>
            <a:off x="3854939"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ea typeface="宋体" pitchFamily="2" charset="-122"/>
              </a:defRPr>
            </a:lvl1pPr>
          </a:lstStyle>
          <a:p>
            <a:pPr>
              <a:defRPr/>
            </a:pPr>
            <a:fld id="{4B569440-9C1A-4A13-B530-46C3A9E17375}" type="slidenum">
              <a:rPr lang="zh-CN" altLang="en-US"/>
              <a:pPr>
                <a:defRPr/>
              </a:pPr>
              <a:t>‹#›</a:t>
            </a:fld>
            <a:endParaRPr lang="en-US" altLang="zh-CN"/>
          </a:p>
        </p:txBody>
      </p:sp>
    </p:spTree>
    <p:extLst>
      <p:ext uri="{BB962C8B-B14F-4D97-AF65-F5344CB8AC3E}">
        <p14:creationId xmlns:p14="http://schemas.microsoft.com/office/powerpoint/2010/main" val="9417392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tiff>
</file>

<file path=ppt/media/image13.tiff>
</file>

<file path=ppt/media/image14.tiff>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099" cy="496967"/>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4939" y="0"/>
            <a:ext cx="2949099" cy="496967"/>
          </a:xfrm>
          <a:prstGeom prst="rect">
            <a:avLst/>
          </a:prstGeom>
        </p:spPr>
        <p:txBody>
          <a:bodyPr vert="horz" lIns="91440" tIns="45720" rIns="91440" bIns="45720" rtlCol="0"/>
          <a:lstStyle>
            <a:lvl1pPr algn="r">
              <a:defRPr sz="1200"/>
            </a:lvl1pPr>
          </a:lstStyle>
          <a:p>
            <a:fld id="{C45443A1-D8F2-48CD-A659-3CEDBA8DF541}" type="datetimeFigureOut">
              <a:rPr lang="zh-CN" altLang="en-US" smtClean="0"/>
              <a:pPr/>
              <a:t>2022/12/11</a:t>
            </a:fld>
            <a:endParaRPr lang="zh-CN" altLang="en-US"/>
          </a:p>
        </p:txBody>
      </p:sp>
      <p:sp>
        <p:nvSpPr>
          <p:cNvPr id="4" name="幻灯片图像占位符 3"/>
          <p:cNvSpPr>
            <a:spLocks noGrp="1" noRot="1" noChangeAspect="1"/>
          </p:cNvSpPr>
          <p:nvPr>
            <p:ph type="sldImg" idx="2"/>
          </p:nvPr>
        </p:nvSpPr>
        <p:spPr>
          <a:xfrm>
            <a:off x="90488" y="746125"/>
            <a:ext cx="6624637" cy="3725863"/>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0562" y="4721186"/>
            <a:ext cx="5444490" cy="447270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0646"/>
            <a:ext cx="2949099" cy="49696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4939" y="9440646"/>
            <a:ext cx="2949099" cy="496967"/>
          </a:xfrm>
          <a:prstGeom prst="rect">
            <a:avLst/>
          </a:prstGeom>
        </p:spPr>
        <p:txBody>
          <a:bodyPr vert="horz" lIns="91440" tIns="45720" rIns="91440" bIns="45720" rtlCol="0" anchor="b"/>
          <a:lstStyle>
            <a:lvl1pPr algn="r">
              <a:defRPr sz="1200"/>
            </a:lvl1pPr>
          </a:lstStyle>
          <a:p>
            <a:fld id="{5DFA3554-790F-44C9-BFAE-3E6D5D7BE10A}" type="slidenum">
              <a:rPr lang="zh-CN" altLang="en-US" smtClean="0"/>
              <a:pPr/>
              <a:t>‹#›</a:t>
            </a:fld>
            <a:endParaRPr lang="zh-CN" altLang="en-US"/>
          </a:p>
        </p:txBody>
      </p:sp>
    </p:spTree>
    <p:extLst>
      <p:ext uri="{BB962C8B-B14F-4D97-AF65-F5344CB8AC3E}">
        <p14:creationId xmlns:p14="http://schemas.microsoft.com/office/powerpoint/2010/main" val="1407357595"/>
      </p:ext>
    </p:extLst>
  </p:cSld>
  <p:clrMap bg1="lt1" tx1="dk1" bg2="lt2" tx2="dk2" accent1="accent1" accent2="accent2" accent3="accent3" accent4="accent4" accent5="accent5" accent6="accent6" hlink="hlink" folHlink="folHlink"/>
  <p:notesStyle>
    <a:lvl1pPr marL="0" algn="l" defTabSz="1219352" rtl="0" eaLnBrk="1" latinLnBrk="0" hangingPunct="1">
      <a:defRPr sz="1600" kern="1200">
        <a:solidFill>
          <a:schemeClr val="tx1"/>
        </a:solidFill>
        <a:latin typeface="+mn-lt"/>
        <a:ea typeface="+mn-ea"/>
        <a:cs typeface="+mn-cs"/>
      </a:defRPr>
    </a:lvl1pPr>
    <a:lvl2pPr marL="609676" algn="l" defTabSz="1219352" rtl="0" eaLnBrk="1" latinLnBrk="0" hangingPunct="1">
      <a:defRPr sz="1600" kern="1200">
        <a:solidFill>
          <a:schemeClr val="tx1"/>
        </a:solidFill>
        <a:latin typeface="+mn-lt"/>
        <a:ea typeface="+mn-ea"/>
        <a:cs typeface="+mn-cs"/>
      </a:defRPr>
    </a:lvl2pPr>
    <a:lvl3pPr marL="1219352" algn="l" defTabSz="1219352" rtl="0" eaLnBrk="1" latinLnBrk="0" hangingPunct="1">
      <a:defRPr sz="1600" kern="1200">
        <a:solidFill>
          <a:schemeClr val="tx1"/>
        </a:solidFill>
        <a:latin typeface="+mn-lt"/>
        <a:ea typeface="+mn-ea"/>
        <a:cs typeface="+mn-cs"/>
      </a:defRPr>
    </a:lvl3pPr>
    <a:lvl4pPr marL="1829029" algn="l" defTabSz="1219352" rtl="0" eaLnBrk="1" latinLnBrk="0" hangingPunct="1">
      <a:defRPr sz="1600" kern="1200">
        <a:solidFill>
          <a:schemeClr val="tx1"/>
        </a:solidFill>
        <a:latin typeface="+mn-lt"/>
        <a:ea typeface="+mn-ea"/>
        <a:cs typeface="+mn-cs"/>
      </a:defRPr>
    </a:lvl4pPr>
    <a:lvl5pPr marL="2438705" algn="l" defTabSz="1219352" rtl="0" eaLnBrk="1" latinLnBrk="0" hangingPunct="1">
      <a:defRPr sz="1600" kern="1200">
        <a:solidFill>
          <a:schemeClr val="tx1"/>
        </a:solidFill>
        <a:latin typeface="+mn-lt"/>
        <a:ea typeface="+mn-ea"/>
        <a:cs typeface="+mn-cs"/>
      </a:defRPr>
    </a:lvl5pPr>
    <a:lvl6pPr marL="3048381" algn="l" defTabSz="1219352" rtl="0" eaLnBrk="1" latinLnBrk="0" hangingPunct="1">
      <a:defRPr sz="1600" kern="1200">
        <a:solidFill>
          <a:schemeClr val="tx1"/>
        </a:solidFill>
        <a:latin typeface="+mn-lt"/>
        <a:ea typeface="+mn-ea"/>
        <a:cs typeface="+mn-cs"/>
      </a:defRPr>
    </a:lvl6pPr>
    <a:lvl7pPr marL="3658057" algn="l" defTabSz="1219352" rtl="0" eaLnBrk="1" latinLnBrk="0" hangingPunct="1">
      <a:defRPr sz="1600" kern="1200">
        <a:solidFill>
          <a:schemeClr val="tx1"/>
        </a:solidFill>
        <a:latin typeface="+mn-lt"/>
        <a:ea typeface="+mn-ea"/>
        <a:cs typeface="+mn-cs"/>
      </a:defRPr>
    </a:lvl7pPr>
    <a:lvl8pPr marL="4267733" algn="l" defTabSz="1219352" rtl="0" eaLnBrk="1" latinLnBrk="0" hangingPunct="1">
      <a:defRPr sz="1600" kern="1200">
        <a:solidFill>
          <a:schemeClr val="tx1"/>
        </a:solidFill>
        <a:latin typeface="+mn-lt"/>
        <a:ea typeface="+mn-ea"/>
        <a:cs typeface="+mn-cs"/>
      </a:defRPr>
    </a:lvl8pPr>
    <a:lvl9pPr marL="4877410" algn="l" defTabSz="1219352"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15F9B1A9-CAEA-4E40-9659-3AAA2EAEEC3C}" type="slidenum">
              <a:rPr lang="en-US" altLang="zh-CN" smtClean="0">
                <a:solidFill>
                  <a:prstClr val="black"/>
                </a:solidFill>
              </a:rPr>
              <a:pPr/>
              <a:t>16</a:t>
            </a:fld>
            <a:endParaRPr lang="en-US" altLang="zh-CN">
              <a:solidFill>
                <a:prstClr val="black"/>
              </a:solidFill>
            </a:endParaRPr>
          </a:p>
        </p:txBody>
      </p:sp>
      <p:sp>
        <p:nvSpPr>
          <p:cNvPr id="76803" name="Rectangle 7"/>
          <p:cNvSpPr txBox="1">
            <a:spLocks noGrp="1" noChangeArrowheads="1"/>
          </p:cNvSpPr>
          <p:nvPr/>
        </p:nvSpPr>
        <p:spPr bwMode="auto">
          <a:xfrm>
            <a:off x="3855773" y="9441815"/>
            <a:ext cx="2949840" cy="497525"/>
          </a:xfrm>
          <a:prstGeom prst="rect">
            <a:avLst/>
          </a:prstGeom>
          <a:noFill/>
          <a:ln w="9525">
            <a:noFill/>
            <a:miter lim="800000"/>
            <a:headEnd/>
            <a:tailEnd/>
          </a:ln>
        </p:spPr>
        <p:txBody>
          <a:bodyPr lIns="93177" tIns="46589" rIns="93177" bIns="46589" anchor="b"/>
          <a:lstStyle/>
          <a:p>
            <a:pPr algn="r" defTabSz="931863" eaLnBrk="0" hangingPunct="0"/>
            <a:fld id="{BCC2ABD3-6192-4FC8-9429-95EBDAE7C5C1}" type="slidenum">
              <a:rPr lang="en-US" altLang="zh-CN" sz="1200">
                <a:solidFill>
                  <a:prstClr val="black"/>
                </a:solidFill>
                <a:ea typeface="MS PGothic" pitchFamily="34" charset="-128"/>
              </a:rPr>
              <a:pPr algn="r" defTabSz="931863" eaLnBrk="0" hangingPunct="0"/>
              <a:t>16</a:t>
            </a:fld>
            <a:endParaRPr lang="en-US" altLang="zh-CN" sz="1200">
              <a:solidFill>
                <a:prstClr val="black"/>
              </a:solidFill>
              <a:ea typeface="MS PGothic" pitchFamily="34" charset="-128"/>
            </a:endParaRPr>
          </a:p>
        </p:txBody>
      </p:sp>
      <p:sp>
        <p:nvSpPr>
          <p:cNvPr id="76804" name="Rectangle 2"/>
          <p:cNvSpPr>
            <a:spLocks noGrp="1" noRot="1" noChangeAspect="1" noChangeArrowheads="1" noTextEdit="1"/>
          </p:cNvSpPr>
          <p:nvPr>
            <p:ph type="sldImg"/>
          </p:nvPr>
        </p:nvSpPr>
        <p:spPr bwMode="auto">
          <a:xfrm>
            <a:off x="90488" y="746125"/>
            <a:ext cx="6624637" cy="3725863"/>
          </a:xfrm>
          <a:noFill/>
          <a:ln>
            <a:solidFill>
              <a:srgbClr val="000000"/>
            </a:solidFill>
            <a:miter lim="800000"/>
            <a:headEnd/>
            <a:tailEnd/>
          </a:ln>
        </p:spPr>
      </p:sp>
      <p:sp>
        <p:nvSpPr>
          <p:cNvPr id="103429" name="Rectangle 3"/>
          <p:cNvSpPr>
            <a:spLocks noGrp="1" noChangeArrowheads="1"/>
          </p:cNvSpPr>
          <p:nvPr>
            <p:ph type="body" idx="1"/>
          </p:nvPr>
        </p:nvSpPr>
        <p:spPr>
          <a:xfrm>
            <a:off x="907523" y="4722499"/>
            <a:ext cx="4990571" cy="4471351"/>
          </a:xfrm>
          <a:ln/>
        </p:spPr>
        <p:txBody>
          <a:bodyPr lIns="93177" tIns="46589" rIns="93177" bIns="46589"/>
          <a:lstStyle/>
          <a:p>
            <a:pPr eaLnBrk="1" fontAlgn="auto" hangingPunct="1">
              <a:spcBef>
                <a:spcPts val="0"/>
              </a:spcBef>
              <a:spcAft>
                <a:spcPts val="0"/>
              </a:spcAft>
              <a:defRPr/>
            </a:pPr>
            <a:endParaRPr lang="en-US" altLang="zh-CN" b="0" dirty="0"/>
          </a:p>
        </p:txBody>
      </p:sp>
    </p:spTree>
    <p:extLst>
      <p:ext uri="{BB962C8B-B14F-4D97-AF65-F5344CB8AC3E}">
        <p14:creationId xmlns:p14="http://schemas.microsoft.com/office/powerpoint/2010/main" val="4018989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标题 1"/>
          <p:cNvSpPr>
            <a:spLocks noGrp="1"/>
          </p:cNvSpPr>
          <p:nvPr>
            <p:ph type="title"/>
          </p:nvPr>
        </p:nvSpPr>
        <p:spPr>
          <a:xfrm>
            <a:off x="623635" y="2085266"/>
            <a:ext cx="8067034" cy="2207832"/>
          </a:xfrm>
          <a:prstGeom prst="rect">
            <a:avLst/>
          </a:prstGeom>
        </p:spPr>
        <p:txBody>
          <a:bodyPr anchor="ctr"/>
          <a:lstStyle>
            <a:lvl1pPr>
              <a:lnSpc>
                <a:spcPct val="100000"/>
              </a:lnSpc>
              <a:defRPr sz="9600">
                <a:solidFill>
                  <a:schemeClr val="tx1">
                    <a:lumMod val="75000"/>
                    <a:lumOff val="25000"/>
                  </a:schemeClr>
                </a:solidFill>
                <a:latin typeface="+mj-ea"/>
                <a:ea typeface="+mj-ea"/>
              </a:defRPr>
            </a:lvl1pPr>
          </a:lstStyle>
          <a:p>
            <a:r>
              <a:rPr lang="zh-CN" altLang="en-US" dirty="0"/>
              <a:t>单击此处编辑母版标题样式</a:t>
            </a:r>
          </a:p>
        </p:txBody>
      </p:sp>
      <p:sp>
        <p:nvSpPr>
          <p:cNvPr id="7" name="副标题 2"/>
          <p:cNvSpPr>
            <a:spLocks noGrp="1"/>
          </p:cNvSpPr>
          <p:nvPr>
            <p:ph type="subTitle" idx="11"/>
          </p:nvPr>
        </p:nvSpPr>
        <p:spPr>
          <a:xfrm>
            <a:off x="653178" y="4797152"/>
            <a:ext cx="5954987" cy="768086"/>
          </a:xfrm>
          <a:prstGeom prst="rect">
            <a:avLst/>
          </a:prstGeom>
        </p:spPr>
        <p:txBody>
          <a:bodyPr anchor="ctr"/>
          <a:lstStyle>
            <a:lvl1pPr marL="0" indent="0" algn="l" fontAlgn="t">
              <a:buNone/>
              <a:defRPr sz="2133" b="0">
                <a:solidFill>
                  <a:schemeClr val="tx1">
                    <a:lumMod val="75000"/>
                    <a:lumOff val="25000"/>
                  </a:schemeClr>
                </a:solidFill>
                <a:latin typeface="+mj-ea"/>
                <a:ea typeface="+mj-ea"/>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dirty="0"/>
              <a:t>单击此处编辑母版副标题样式</a:t>
            </a:r>
            <a:endParaRPr lang="zh-CN" altLang="zh-CN" dirty="0"/>
          </a:p>
        </p:txBody>
      </p:sp>
    </p:spTree>
    <p:extLst>
      <p:ext uri="{BB962C8B-B14F-4D97-AF65-F5344CB8AC3E}">
        <p14:creationId xmlns:p14="http://schemas.microsoft.com/office/powerpoint/2010/main" val="619366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42617757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标题 1"/>
          <p:cNvSpPr>
            <a:spLocks noGrp="1"/>
          </p:cNvSpPr>
          <p:nvPr>
            <p:ph type="ctrTitle"/>
          </p:nvPr>
        </p:nvSpPr>
        <p:spPr>
          <a:xfrm>
            <a:off x="239443" y="899614"/>
            <a:ext cx="6531276" cy="2387600"/>
          </a:xfrm>
          <a:prstGeom prst="rect">
            <a:avLst/>
          </a:prstGeom>
        </p:spPr>
        <p:txBody>
          <a:bodyPr anchor="ctr">
            <a:normAutofit/>
          </a:bodyPr>
          <a:lstStyle>
            <a:lvl1pPr algn="l">
              <a:defRPr>
                <a:latin typeface="微软雅黑" panose="020B0503020204020204" pitchFamily="34" charset="-122"/>
                <a:ea typeface="微软雅黑" panose="020B0503020204020204" pitchFamily="34" charset="-122"/>
              </a:defRPr>
            </a:lvl1pPr>
          </a:lstStyle>
          <a:p>
            <a:endParaRPr lang="en-US" sz="4798" dirty="0">
              <a:solidFill>
                <a:schemeClr val="bg1"/>
              </a:solidFill>
            </a:endParaRPr>
          </a:p>
        </p:txBody>
      </p:sp>
      <p:sp>
        <p:nvSpPr>
          <p:cNvPr id="11" name="副标题 2"/>
          <p:cNvSpPr>
            <a:spLocks noGrp="1"/>
          </p:cNvSpPr>
          <p:nvPr>
            <p:ph type="subTitle" idx="1"/>
          </p:nvPr>
        </p:nvSpPr>
        <p:spPr>
          <a:xfrm>
            <a:off x="239443" y="3429000"/>
            <a:ext cx="6531276" cy="885327"/>
          </a:xfrm>
          <a:prstGeom prst="rect">
            <a:avLst/>
          </a:prstGeom>
        </p:spPr>
        <p:txBody>
          <a:bodyPr anchor="ctr"/>
          <a:lstStyle>
            <a:lvl1pPr marL="0" indent="0" algn="l">
              <a:buNone/>
              <a:defRPr>
                <a:latin typeface="微软雅黑" panose="020B0503020204020204" pitchFamily="34" charset="-122"/>
                <a:ea typeface="微软雅黑" panose="020B0503020204020204" pitchFamily="34" charset="-122"/>
              </a:defRPr>
            </a:lvl1pPr>
          </a:lstStyle>
          <a:p>
            <a:endParaRPr lang="en-US" altLang="zh-CN" dirty="0">
              <a:solidFill>
                <a:schemeClr val="bg1"/>
              </a:solidFill>
            </a:endParaRPr>
          </a:p>
        </p:txBody>
      </p:sp>
    </p:spTree>
    <p:extLst>
      <p:ext uri="{BB962C8B-B14F-4D97-AF65-F5344CB8AC3E}">
        <p14:creationId xmlns:p14="http://schemas.microsoft.com/office/powerpoint/2010/main" val="153581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325827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731329" cy="589190"/>
          </a:xfrm>
          <a:prstGeom prst="rect">
            <a:avLst/>
          </a:prstGeom>
        </p:spPr>
        <p:txBody>
          <a:bodyPr/>
          <a:lstStyle>
            <a:lvl1pPr>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84784"/>
            <a:ext cx="10731328"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8979121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C00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265044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5" y="679570"/>
            <a:ext cx="10963473" cy="589190"/>
          </a:xfrm>
          <a:prstGeom prst="rect">
            <a:avLst/>
          </a:prstGeom>
        </p:spPr>
        <p:txBody>
          <a:bodyPr/>
          <a:lstStyle>
            <a:lvl1pPr>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3" name="内容占位符 2"/>
          <p:cNvSpPr>
            <a:spLocks noGrp="1"/>
          </p:cNvSpPr>
          <p:nvPr>
            <p:ph sz="half" idx="1"/>
          </p:nvPr>
        </p:nvSpPr>
        <p:spPr>
          <a:xfrm>
            <a:off x="623635" y="1412776"/>
            <a:ext cx="10963473" cy="4608512"/>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7710201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C00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a:noFill/>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844424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3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731329" cy="589190"/>
          </a:xfrm>
          <a:prstGeom prst="rect">
            <a:avLst/>
          </a:prstGeom>
        </p:spPr>
        <p:txBody>
          <a:bodyPr/>
          <a:lstStyle>
            <a:lvl1pPr>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84784"/>
            <a:ext cx="10731328"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3239953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463546"/>
            <a:ext cx="10963473" cy="589190"/>
          </a:xfrm>
          <a:prstGeom prst="rect">
            <a:avLst/>
          </a:prstGeom>
        </p:spPr>
        <p:txBody>
          <a:bodyPr anchor="ctr"/>
          <a:lstStyle>
            <a:lvl1pPr>
              <a:defRPr sz="28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351536"/>
            <a:ext cx="10757396" cy="4525736"/>
          </a:xfrm>
          <a:prstGeom prst="rect">
            <a:avLst/>
          </a:prstGeom>
        </p:spPr>
        <p:txBody>
          <a:bodyPr/>
          <a:lstStyle>
            <a:lvl1pPr marL="239106" indent="-239106">
              <a:lnSpc>
                <a:spcPct val="150000"/>
              </a:lnSpc>
              <a:spcBef>
                <a:spcPts val="0"/>
              </a:spcBef>
              <a:buClr>
                <a:schemeClr val="accent2">
                  <a:lumMod val="90000"/>
                </a:schemeClr>
              </a:buClr>
              <a:defRPr sz="2000" b="0">
                <a:solidFill>
                  <a:schemeClr val="bg1"/>
                </a:solidFill>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00">
                <a:solidFill>
                  <a:schemeClr val="bg1"/>
                </a:solidFill>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400">
                <a:solidFill>
                  <a:schemeClr val="bg1"/>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140750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hyperlink" Target="http://www.mindspore.cn/" TargetMode="External"/><Relationship Id="rId4" Type="http://schemas.openxmlformats.org/officeDocument/2006/relationships/hyperlink" Target="http://www.hiascend.com/" TargetMode="Externa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hyperlink" Target="http://www.mindspore.cn/" TargetMode="External"/><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hyperlink" Target="http://www.hiascend.com/" TargetMode="External"/><Relationship Id="rId5" Type="http://schemas.openxmlformats.org/officeDocument/2006/relationships/image" Target="../media/image4.png"/><Relationship Id="rId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8" Type="http://schemas.openxmlformats.org/officeDocument/2006/relationships/hyperlink" Target="http://www.mindspore.cn/" TargetMode="External"/><Relationship Id="rId3" Type="http://schemas.openxmlformats.org/officeDocument/2006/relationships/slideLayout" Target="../slideLayouts/slideLayout5.xml"/><Relationship Id="rId7" Type="http://schemas.openxmlformats.org/officeDocument/2006/relationships/hyperlink" Target="http://www.hiascend.com/" TargetMode="Externa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hyperlink" Target="http://www.mindspore.cn/" TargetMode="External"/><Relationship Id="rId5" Type="http://schemas.openxmlformats.org/officeDocument/2006/relationships/hyperlink" Target="http://www.hiascend.com/" TargetMode="Externa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hyperlink" Target="http://www.hiascend.com/" TargetMode="External"/><Relationship Id="rId2" Type="http://schemas.openxmlformats.org/officeDocument/2006/relationships/theme" Target="../theme/theme5.xml"/><Relationship Id="rId1" Type="http://schemas.openxmlformats.org/officeDocument/2006/relationships/slideLayout" Target="../slideLayouts/slideLayout9.xml"/><Relationship Id="rId4" Type="http://schemas.openxmlformats.org/officeDocument/2006/relationships/hyperlink" Target="http://www.mindspore.cn/" TargetMode="Externa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www.mindspore.cn/" TargetMode="External"/><Relationship Id="rId2" Type="http://schemas.openxmlformats.org/officeDocument/2006/relationships/theme" Target="../theme/theme6.xml"/><Relationship Id="rId1" Type="http://schemas.openxmlformats.org/officeDocument/2006/relationships/slideLayout" Target="../slideLayouts/slideLayout10.xml"/><Relationship Id="rId6" Type="http://schemas.openxmlformats.org/officeDocument/2006/relationships/hyperlink" Target="http://www.hiascend.com/" TargetMode="External"/><Relationship Id="rId5" Type="http://schemas.openxmlformats.org/officeDocument/2006/relationships/image" Target="../media/image7.png"/><Relationship Id="rId4"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6" descr="C:\Users\z00205060\Desktop\CP项目\规范类文件\新建文件夹\巴展视觉物料规范-18.jpg"/>
          <p:cNvPicPr>
            <a:picLocks noChangeAspect="1" noChangeArrowheads="1"/>
          </p:cNvPicPr>
          <p:nvPr userDrawn="1"/>
        </p:nvPicPr>
        <p:blipFill>
          <a:blip r:embed="rId3" cstate="screen">
            <a:extLst>
              <a:ext uri="{28A0092B-C50C-407E-A947-70E740481C1C}">
                <a14:useLocalDpi xmlns:a14="http://schemas.microsoft.com/office/drawing/2010/main" val="0"/>
              </a:ext>
            </a:extLst>
          </a:blip>
          <a:srcRect/>
          <a:stretch>
            <a:fillRect/>
          </a:stretch>
        </p:blipFill>
        <p:spPr bwMode="auto">
          <a:xfrm>
            <a:off x="-22299" y="1050"/>
            <a:ext cx="12196763" cy="6856951"/>
          </a:xfrm>
          <a:prstGeom prst="rect">
            <a:avLst/>
          </a:prstGeom>
          <a:noFill/>
        </p:spPr>
      </p:pic>
      <p:sp>
        <p:nvSpPr>
          <p:cNvPr id="166" name="TextBox 165"/>
          <p:cNvSpPr txBox="1"/>
          <p:nvPr userDrawn="1"/>
        </p:nvSpPr>
        <p:spPr>
          <a:xfrm>
            <a:off x="239443" y="6285801"/>
            <a:ext cx="4706361" cy="338426"/>
          </a:xfrm>
          <a:prstGeom prst="rect">
            <a:avLst/>
          </a:prstGeom>
          <a:noFill/>
        </p:spPr>
        <p:txBody>
          <a:bodyPr wrap="square" rtlCol="0">
            <a:spAutoFit/>
          </a:bodyPr>
          <a:lstStyle/>
          <a:p>
            <a:r>
              <a:rPr lang="en-US" altLang="zh-CN" sz="1599" dirty="0">
                <a:solidFill>
                  <a:srgbClr val="000000">
                    <a:lumMod val="50000"/>
                    <a:lumOff val="50000"/>
                  </a:srgbClr>
                </a:solidFill>
                <a:latin typeface="+mj-ea"/>
                <a:ea typeface="+mj-ea"/>
              </a:rPr>
              <a:t>Building a better connected world</a:t>
            </a:r>
            <a:endParaRPr lang="zh-CN" altLang="en-US" sz="1599" dirty="0">
              <a:solidFill>
                <a:srgbClr val="000000">
                  <a:lumMod val="50000"/>
                  <a:lumOff val="50000"/>
                </a:srgbClr>
              </a:solidFill>
              <a:latin typeface="+mj-ea"/>
              <a:ea typeface="+mj-ea"/>
            </a:endParaRPr>
          </a:p>
        </p:txBody>
      </p:sp>
      <p:sp>
        <p:nvSpPr>
          <p:cNvPr id="167" name="副标题 2"/>
          <p:cNvSpPr txBox="1">
            <a:spLocks/>
          </p:cNvSpPr>
          <p:nvPr userDrawn="1"/>
        </p:nvSpPr>
        <p:spPr bwMode="auto">
          <a:xfrm>
            <a:off x="9644112" y="6308431"/>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4">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5">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3450727918"/>
      </p:ext>
    </p:extLst>
  </p:cSld>
  <p:clrMap bg1="lt1" tx1="dk1" bg2="lt2" tx2="dk2" accent1="accent1" accent2="accent2" accent3="accent3" accent4="accent4" accent5="accent5" accent6="accent6" hlink="hlink" folHlink="folHlink"/>
  <p:sldLayoutIdLst>
    <p:sldLayoutId id="2147483830"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1" fontAlgn="base" hangingPunct="1">
        <a:spcBef>
          <a:spcPct val="0"/>
        </a:spcBef>
        <a:spcAft>
          <a:spcPct val="0"/>
        </a:spcAft>
        <a:defRPr sz="4265" b="1">
          <a:solidFill>
            <a:schemeClr val="tx1"/>
          </a:solidFill>
          <a:latin typeface="黑体" pitchFamily="49" charset="-122"/>
          <a:ea typeface="黑体" pitchFamily="49" charset="-122"/>
          <a:cs typeface="+mj-cs"/>
        </a:defRPr>
      </a:lvl1pPr>
      <a:lvl2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2pPr>
      <a:lvl3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3pPr>
      <a:lvl4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4pPr>
      <a:lvl5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1" fontAlgn="base" hangingPunct="1">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1" fontAlgn="base" hangingPunct="1">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1" fontAlgn="base" hangingPunct="1">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1" fontAlgn="base" hangingPunct="1">
        <a:spcBef>
          <a:spcPct val="20000"/>
        </a:spcBef>
        <a:spcAft>
          <a:spcPct val="0"/>
        </a:spcAft>
        <a:buChar char="–"/>
        <a:defRPr sz="2133">
          <a:solidFill>
            <a:schemeClr val="tx1"/>
          </a:solidFill>
          <a:latin typeface="+mn-lt"/>
          <a:ea typeface="+mn-ea"/>
          <a:cs typeface="+mn-cs"/>
        </a:defRPr>
      </a:lvl4pPr>
      <a:lvl5pPr marL="2742308"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0" y="1810"/>
            <a:ext cx="12196763" cy="4792771"/>
          </a:xfrm>
          <a:prstGeom prst="rect">
            <a:avLst/>
          </a:prstGeom>
        </p:spPr>
      </p:pic>
      <p:sp>
        <p:nvSpPr>
          <p:cNvPr id="78" name="矩形 77"/>
          <p:cNvSpPr/>
          <p:nvPr userDrawn="1"/>
        </p:nvSpPr>
        <p:spPr bwMode="auto">
          <a:xfrm>
            <a:off x="-33880" y="4752404"/>
            <a:ext cx="12230643" cy="2842586"/>
          </a:xfrm>
          <a:prstGeom prst="rect">
            <a:avLst/>
          </a:prstGeom>
          <a:blipFill dpi="0" rotWithShape="1">
            <a:blip r:embed="rId4" cstate="print">
              <a:alphaModFix amt="17000"/>
              <a:extLst>
                <a:ext uri="{28A0092B-C50C-407E-A947-70E740481C1C}">
                  <a14:useLocalDpi xmlns:a14="http://schemas.microsoft.com/office/drawing/2010/main" val="0"/>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47930"/>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Ascend</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&amp;</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MindSpore</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0" name="副标题 2">
            <a:extLst>
              <a:ext uri="{FF2B5EF4-FFF2-40B4-BE49-F238E27FC236}">
                <a16:creationId xmlns:a16="http://schemas.microsoft.com/office/drawing/2014/main" id="{A634CC0A-DFBC-A14F-BE2B-B5B3D2F6625A}"/>
              </a:ext>
            </a:extLst>
          </p:cNvPr>
          <p:cNvSpPr txBox="1">
            <a:spLocks/>
          </p:cNvSpPr>
          <p:nvPr userDrawn="1"/>
        </p:nvSpPr>
        <p:spPr bwMode="auto">
          <a:xfrm>
            <a:off x="9939205" y="6309320"/>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6">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889"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8" name="矩形 77"/>
          <p:cNvSpPr/>
          <p:nvPr userDrawn="1"/>
        </p:nvSpPr>
        <p:spPr bwMode="auto">
          <a:xfrm>
            <a:off x="-33880" y="4752404"/>
            <a:ext cx="12230643" cy="2842586"/>
          </a:xfrm>
          <a:prstGeom prst="rect">
            <a:avLst/>
          </a:prstGeom>
          <a:blipFill dpi="0" rotWithShape="1">
            <a:blip r:embed="rId5" cstate="print">
              <a:alphaModFix amt="17000"/>
              <a:extLst>
                <a:ext uri="{28A0092B-C50C-407E-A947-70E740481C1C}">
                  <a14:useLocalDpi xmlns:a14="http://schemas.microsoft.com/office/drawing/2010/main" val="0"/>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289094"/>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Ascend</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&amp;</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MindSpore</a:t>
            </a:r>
          </a:p>
        </p:txBody>
      </p:sp>
      <p:pic>
        <p:nvPicPr>
          <p:cNvPr id="1026" name="Picture 2"/>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143395" y="6237312"/>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4" name="Rectangle 5"/>
          <p:cNvSpPr>
            <a:spLocks noChangeArrowheads="1"/>
          </p:cNvSpPr>
          <p:nvPr userDrawn="1"/>
        </p:nvSpPr>
        <p:spPr bwMode="auto">
          <a:xfrm>
            <a:off x="8493235" y="6362118"/>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
        <p:nvSpPr>
          <p:cNvPr id="85" name="副标题 2">
            <a:extLst>
              <a:ext uri="{FF2B5EF4-FFF2-40B4-BE49-F238E27FC236}">
                <a16:creationId xmlns:a16="http://schemas.microsoft.com/office/drawing/2014/main" id="{9AB308A9-0BE9-714A-B697-9DA5E5382252}"/>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8">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914" r:id="rId1"/>
    <p:sldLayoutId id="2147483905" r:id="rId2"/>
    <p:sldLayoutId id="2147483904" r:id="rId3"/>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矩形 6"/>
          <p:cNvSpPr/>
          <p:nvPr userDrawn="1"/>
        </p:nvSpPr>
        <p:spPr bwMode="auto">
          <a:xfrm>
            <a:off x="0" y="0"/>
            <a:ext cx="12196763" cy="6858000"/>
          </a:xfrm>
          <a:prstGeom prst="rect">
            <a:avLst/>
          </a:prstGeom>
          <a:noFill/>
          <a:ln w="9525" cap="flat" cmpd="sng" algn="ctr">
            <a:noFill/>
            <a:prstDash val="solid"/>
            <a:round/>
            <a:headEnd type="none" w="med" len="med"/>
            <a:tailEnd type="none" w="med" len="med"/>
          </a:ln>
          <a:effectLst/>
        </p:spPr>
        <p:txBody>
          <a:bodyPr vert="horz" wrap="square" lIns="121882" tIns="60941" rIns="121882" bIns="60941" numCol="1" rtlCol="0" anchor="t" anchorCtr="0" compatLnSpc="1">
            <a:prstTxWarp prst="textNoShape">
              <a:avLst/>
            </a:prstTxWarp>
          </a:bodyPr>
          <a:lstStyle/>
          <a:p>
            <a:pPr defTabSz="914103">
              <a:buClr>
                <a:srgbClr val="CC9900"/>
              </a:buClr>
              <a:buFont typeface="Wingdings" pitchFamily="2" charset="2"/>
              <a:buChar char="n"/>
            </a:pPr>
            <a:endParaRPr lang="zh-CN" altLang="en-US" b="1">
              <a:solidFill>
                <a:srgbClr val="000000"/>
              </a:solidFill>
              <a:latin typeface="Arial" charset="0"/>
              <a:ea typeface="SimSun" pitchFamily="2" charset="-122"/>
            </a:endParaRPr>
          </a:p>
        </p:txBody>
      </p:sp>
      <p:sp>
        <p:nvSpPr>
          <p:cNvPr id="6" name="TextBox 2">
            <a:extLst>
              <a:ext uri="{FF2B5EF4-FFF2-40B4-BE49-F238E27FC236}">
                <a16:creationId xmlns:a16="http://schemas.microsoft.com/office/drawing/2014/main" id="{6785A3D6-1271-D247-9E96-1B376F4BE7BE}"/>
              </a:ext>
            </a:extLst>
          </p:cNvPr>
          <p:cNvSpPr txBox="1"/>
          <p:nvPr userDrawn="1"/>
        </p:nvSpPr>
        <p:spPr>
          <a:xfrm>
            <a:off x="683443" y="6308432"/>
            <a:ext cx="2858305" cy="261354"/>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 </a:t>
            </a:r>
            <a:r>
              <a:rPr lang="en-US" altLang="zh-CN"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Ascend &amp;</a:t>
            </a: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 </a:t>
            </a:r>
            <a:r>
              <a:rPr lang="en-US" sz="1000" baseline="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MindSpore</a:t>
            </a:r>
            <a:endParaRPr 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TextBox 3">
            <a:extLst>
              <a:ext uri="{FF2B5EF4-FFF2-40B4-BE49-F238E27FC236}">
                <a16:creationId xmlns:a16="http://schemas.microsoft.com/office/drawing/2014/main" id="{EABEE2EE-BF4D-7A4A-B3C6-9E47668CCD98}"/>
              </a:ext>
            </a:extLst>
          </p:cNvPr>
          <p:cNvSpPr txBox="1"/>
          <p:nvPr userDrawn="1"/>
        </p:nvSpPr>
        <p:spPr>
          <a:xfrm>
            <a:off x="409749"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
        <p:nvSpPr>
          <p:cNvPr id="12" name="副标题 2">
            <a:extLst>
              <a:ext uri="{FF2B5EF4-FFF2-40B4-BE49-F238E27FC236}">
                <a16:creationId xmlns:a16="http://schemas.microsoft.com/office/drawing/2014/main" id="{6AC1DEEA-44E7-5A4B-8BAC-917AAEA4F58B}"/>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5">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6">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1203883842"/>
      </p:ext>
    </p:extLst>
  </p:cSld>
  <p:clrMap bg1="lt1" tx1="dk1" bg2="lt2" tx2="dk2" accent1="accent1" accent2="accent2" accent3="accent3" accent4="accent4" accent5="accent5" accent6="accent6" hlink="hlink" folHlink="folHlink"/>
  <p:sldLayoutIdLst>
    <p:sldLayoutId id="2147483906" r:id="rId1"/>
    <p:sldLayoutId id="2147483915" r:id="rId2"/>
    <p:sldLayoutId id="2147483916" r:id="rId3"/>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1" fontAlgn="base" hangingPunct="1">
        <a:spcBef>
          <a:spcPct val="0"/>
        </a:spcBef>
        <a:spcAft>
          <a:spcPct val="0"/>
        </a:spcAft>
        <a:defRPr sz="3199" b="1">
          <a:solidFill>
            <a:srgbClr val="990000"/>
          </a:solidFill>
          <a:latin typeface="+mj-lt"/>
          <a:ea typeface="+mj-ea"/>
          <a:cs typeface="+mj-cs"/>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p:titleStyle>
    <p:bodyStyle>
      <a:lvl1pPr marL="342639" indent="-342639" algn="l" rtl="0" eaLnBrk="1" fontAlgn="base" hangingPunct="1">
        <a:spcBef>
          <a:spcPct val="20000"/>
        </a:spcBef>
        <a:spcAft>
          <a:spcPct val="0"/>
        </a:spcAft>
        <a:buClr>
          <a:srgbClr val="990000"/>
        </a:buClr>
        <a:buChar char="•"/>
        <a:defRPr sz="2399" b="1">
          <a:solidFill>
            <a:schemeClr val="tx1"/>
          </a:solidFill>
          <a:latin typeface="+mn-lt"/>
          <a:ea typeface="+mn-ea"/>
          <a:cs typeface="+mn-cs"/>
        </a:defRPr>
      </a:lvl1pPr>
      <a:lvl2pPr marL="742387" indent="-285534" algn="l" rtl="0" eaLnBrk="1" fontAlgn="base" hangingPunct="1">
        <a:spcBef>
          <a:spcPct val="20000"/>
        </a:spcBef>
        <a:spcAft>
          <a:spcPct val="0"/>
        </a:spcAft>
        <a:buFont typeface="Arial" charset="0"/>
        <a:buChar char="›"/>
        <a:defRPr sz="1999">
          <a:solidFill>
            <a:schemeClr val="tx1"/>
          </a:solidFill>
          <a:latin typeface="+mn-lt"/>
          <a:ea typeface="+mn-ea"/>
          <a:cs typeface="+mn-cs"/>
        </a:defRPr>
      </a:lvl2pPr>
      <a:lvl3pPr marL="1142134" indent="-228427" algn="l" rtl="0" eaLnBrk="1" fontAlgn="base" hangingPunct="1">
        <a:spcBef>
          <a:spcPct val="20000"/>
        </a:spcBef>
        <a:spcAft>
          <a:spcPct val="0"/>
        </a:spcAft>
        <a:buFont typeface="FrutigerNext LT Medium" pitchFamily="34" charset="0"/>
        <a:buChar char="»"/>
        <a:defRPr>
          <a:solidFill>
            <a:schemeClr val="tx1"/>
          </a:solidFill>
          <a:latin typeface="+mn-lt"/>
          <a:ea typeface="+mn-ea"/>
          <a:cs typeface="+mn-cs"/>
        </a:defRPr>
      </a:lvl3pPr>
      <a:lvl4pPr marL="1598987" indent="-228427" algn="l" rtl="0" eaLnBrk="1" fontAlgn="base" hangingPunct="1">
        <a:spcBef>
          <a:spcPct val="20000"/>
        </a:spcBef>
        <a:spcAft>
          <a:spcPct val="0"/>
        </a:spcAft>
        <a:buChar char="–"/>
        <a:defRPr sz="1599">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9pPr>
    </p:bodyStyle>
    <p:otherStyle>
      <a:defPPr>
        <a:defRPr lang="zh-CN"/>
      </a:defPPr>
      <a:lvl1pPr marL="0" algn="l" defTabSz="913707" rtl="0" eaLnBrk="1" latinLnBrk="0" hangingPunct="1">
        <a:defRPr sz="1733" kern="1200">
          <a:solidFill>
            <a:schemeClr val="tx1"/>
          </a:solidFill>
          <a:latin typeface="+mn-lt"/>
          <a:ea typeface="+mn-ea"/>
          <a:cs typeface="+mn-cs"/>
        </a:defRPr>
      </a:lvl1pPr>
      <a:lvl2pPr marL="456854" algn="l" defTabSz="913707" rtl="0" eaLnBrk="1" latinLnBrk="0" hangingPunct="1">
        <a:defRPr sz="1733" kern="1200">
          <a:solidFill>
            <a:schemeClr val="tx1"/>
          </a:solidFill>
          <a:latin typeface="+mn-lt"/>
          <a:ea typeface="+mn-ea"/>
          <a:cs typeface="+mn-cs"/>
        </a:defRPr>
      </a:lvl2pPr>
      <a:lvl3pPr marL="913707" algn="l" defTabSz="913707" rtl="0" eaLnBrk="1" latinLnBrk="0" hangingPunct="1">
        <a:defRPr sz="1733" kern="1200">
          <a:solidFill>
            <a:schemeClr val="tx1"/>
          </a:solidFill>
          <a:latin typeface="+mn-lt"/>
          <a:ea typeface="+mn-ea"/>
          <a:cs typeface="+mn-cs"/>
        </a:defRPr>
      </a:lvl3pPr>
      <a:lvl4pPr marL="1370561" algn="l" defTabSz="913707" rtl="0" eaLnBrk="1" latinLnBrk="0" hangingPunct="1">
        <a:defRPr sz="1733" kern="1200">
          <a:solidFill>
            <a:schemeClr val="tx1"/>
          </a:solidFill>
          <a:latin typeface="+mn-lt"/>
          <a:ea typeface="+mn-ea"/>
          <a:cs typeface="+mn-cs"/>
        </a:defRPr>
      </a:lvl4pPr>
      <a:lvl5pPr marL="1827414" algn="l" defTabSz="913707" rtl="0" eaLnBrk="1" latinLnBrk="0" hangingPunct="1">
        <a:defRPr sz="1733" kern="1200">
          <a:solidFill>
            <a:schemeClr val="tx1"/>
          </a:solidFill>
          <a:latin typeface="+mn-lt"/>
          <a:ea typeface="+mn-ea"/>
          <a:cs typeface="+mn-cs"/>
        </a:defRPr>
      </a:lvl5pPr>
      <a:lvl6pPr marL="2284268" algn="l" defTabSz="913707" rtl="0" eaLnBrk="1" latinLnBrk="0" hangingPunct="1">
        <a:defRPr sz="1733" kern="1200">
          <a:solidFill>
            <a:schemeClr val="tx1"/>
          </a:solidFill>
          <a:latin typeface="+mn-lt"/>
          <a:ea typeface="+mn-ea"/>
          <a:cs typeface="+mn-cs"/>
        </a:defRPr>
      </a:lvl6pPr>
      <a:lvl7pPr marL="2741120" algn="l" defTabSz="913707" rtl="0" eaLnBrk="1" latinLnBrk="0" hangingPunct="1">
        <a:defRPr sz="1733" kern="1200">
          <a:solidFill>
            <a:schemeClr val="tx1"/>
          </a:solidFill>
          <a:latin typeface="+mn-lt"/>
          <a:ea typeface="+mn-ea"/>
          <a:cs typeface="+mn-cs"/>
        </a:defRPr>
      </a:lvl7pPr>
      <a:lvl8pPr marL="3197974" algn="l" defTabSz="913707" rtl="0" eaLnBrk="1" latinLnBrk="0" hangingPunct="1">
        <a:defRPr sz="1733" kern="1200">
          <a:solidFill>
            <a:schemeClr val="tx1"/>
          </a:solidFill>
          <a:latin typeface="+mn-lt"/>
          <a:ea typeface="+mn-ea"/>
          <a:cs typeface="+mn-cs"/>
        </a:defRPr>
      </a:lvl8pPr>
      <a:lvl9pPr marL="3654826" algn="l" defTabSz="913707" rtl="0" eaLnBrk="1" latinLnBrk="0" hangingPunct="1">
        <a:defRPr sz="1733"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sp>
        <p:nvSpPr>
          <p:cNvPr id="8" name="TextBox 2">
            <a:extLst>
              <a:ext uri="{FF2B5EF4-FFF2-40B4-BE49-F238E27FC236}">
                <a16:creationId xmlns:a16="http://schemas.microsoft.com/office/drawing/2014/main" id="{6785A3D6-1271-D247-9E96-1B376F4BE7BE}"/>
              </a:ext>
            </a:extLst>
          </p:cNvPr>
          <p:cNvSpPr txBox="1"/>
          <p:nvPr userDrawn="1"/>
        </p:nvSpPr>
        <p:spPr>
          <a:xfrm>
            <a:off x="575780" y="6308432"/>
            <a:ext cx="2930313" cy="261354"/>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a:t>
            </a:r>
            <a:r>
              <a:rPr lang="en-US" altLang="zh-CN"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Ascend &amp;</a:t>
            </a:r>
            <a:r>
              <a:rPr lang="zh-CN" alt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MindSpore</a:t>
            </a:r>
            <a:endPar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TextBox 3">
            <a:extLst>
              <a:ext uri="{FF2B5EF4-FFF2-40B4-BE49-F238E27FC236}">
                <a16:creationId xmlns:a16="http://schemas.microsoft.com/office/drawing/2014/main" id="{EABEE2EE-BF4D-7A4A-B3C6-9E47668CCD98}"/>
              </a:ext>
            </a:extLst>
          </p:cNvPr>
          <p:cNvSpPr txBox="1"/>
          <p:nvPr userDrawn="1"/>
        </p:nvSpPr>
        <p:spPr>
          <a:xfrm>
            <a:off x="374093"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pPr defTabSz="890204" fontAlgn="auto">
                <a:spcBef>
                  <a:spcPts val="0"/>
                </a:spcBef>
                <a:spcAft>
                  <a:spcPts val="0"/>
                </a:spcAft>
                <a:defRPr/>
              </a:pPr>
              <a:t>‹#›</a:t>
            </a:fld>
            <a:endParaRPr lang="en-US" sz="974"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0" name="副标题 2">
            <a:extLst>
              <a:ext uri="{FF2B5EF4-FFF2-40B4-BE49-F238E27FC236}">
                <a16:creationId xmlns:a16="http://schemas.microsoft.com/office/drawing/2014/main" id="{534B911D-B772-C047-B4A8-784442DDFD32}"/>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solidFill>
                <a:latin typeface="Microsoft YaHei" panose="020B0503020204020204" pitchFamily="34" charset="-122"/>
                <a:ea typeface="Microsoft YaHei" panose="020B0503020204020204" pitchFamily="34" charset="-122"/>
                <a:hlinkClick r:id="rId3">
                  <a:extLst>
                    <a:ext uri="{A12FA001-AC4F-418D-AE19-62706E023703}">
                      <ahyp:hlinkClr xmlns:ahyp="http://schemas.microsoft.com/office/drawing/2018/hyperlinkcolor" val="tx"/>
                    </a:ext>
                  </a:extLst>
                </a:hlinkClick>
              </a:rPr>
              <a:t>www.hiascend.com</a:t>
            </a:r>
            <a:endParaRPr lang="en-US" altLang="zh-CN" sz="1333" b="0" dirty="0">
              <a:solidFill>
                <a:schemeClr val="bg1"/>
              </a:solidFill>
              <a:latin typeface="Microsoft YaHei" panose="020B0503020204020204" pitchFamily="34" charset="-122"/>
              <a:ea typeface="Microsoft YaHei" panose="020B0503020204020204" pitchFamily="34" charset="-122"/>
            </a:endParaRPr>
          </a:p>
          <a:p>
            <a:pPr marL="0" indent="0" algn="ctr">
              <a:buFontTx/>
              <a:buNone/>
              <a:defRPr/>
            </a:pPr>
            <a:r>
              <a:rPr lang="en-US" altLang="zh-CN" sz="1333" b="0" dirty="0">
                <a:solidFill>
                  <a:schemeClr val="bg1"/>
                </a:solidFill>
                <a:latin typeface="Microsoft YaHei" panose="020B0503020204020204" pitchFamily="34" charset="-122"/>
                <a:ea typeface="Microsoft YaHei" panose="020B0503020204020204" pitchFamily="34" charset="-122"/>
                <a:hlinkClick r:id="rId4">
                  <a:extLst>
                    <a:ext uri="{A12FA001-AC4F-418D-AE19-62706E023703}">
                      <ahyp:hlinkClr xmlns:ahyp="http://schemas.microsoft.com/office/drawing/2018/hyperlinkcolor" val="tx"/>
                    </a:ext>
                  </a:extLst>
                </a:hlinkClick>
              </a:rPr>
              <a:t>www.mindspore.cn</a:t>
            </a:r>
            <a:endParaRPr lang="en-US" altLang="zh-CN" sz="1333" b="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999680077"/>
      </p:ext>
    </p:extLst>
  </p:cSld>
  <p:clrMap bg1="lt1" tx1="dk1" bg2="lt2" tx2="dk2" accent1="accent1" accent2="accent2" accent3="accent3" accent4="accent4" accent5="accent5" accent6="accent6" hlink="hlink" folHlink="folHlink"/>
  <p:sldLayoutIdLst>
    <p:sldLayoutId id="2147483903"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6" name="矩形 75"/>
          <p:cNvSpPr/>
          <p:nvPr userDrawn="1"/>
        </p:nvSpPr>
        <p:spPr bwMode="auto">
          <a:xfrm>
            <a:off x="2292125" y="222933"/>
            <a:ext cx="6891755" cy="6446427"/>
          </a:xfrm>
          <a:prstGeom prst="rect">
            <a:avLst/>
          </a:prstGeom>
          <a:blipFill dpi="0" rotWithShape="1">
            <a:blip r:embed="rId3" cstate="screen">
              <a:alphaModFix amt="33000"/>
              <a:extLst>
                <a:ext uri="{28A0092B-C50C-407E-A947-70E740481C1C}">
                  <a14:useLocalDpi xmlns:a14="http://schemas.microsoft.com/office/drawing/2010/main" val="0"/>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78" name="TextBox 77"/>
          <p:cNvSpPr txBox="1"/>
          <p:nvPr userDrawn="1"/>
        </p:nvSpPr>
        <p:spPr>
          <a:xfrm>
            <a:off x="995536" y="3909114"/>
            <a:ext cx="9484933" cy="912429"/>
          </a:xfrm>
          <a:prstGeom prst="rect">
            <a:avLst/>
          </a:prstGeom>
          <a:noFill/>
        </p:spPr>
        <p:txBody>
          <a:bodyPr wrap="square" rtlCol="0">
            <a:spAutoFit/>
          </a:bodyPr>
          <a:lstStyle/>
          <a:p>
            <a:r>
              <a:rPr lang="en-US" altLang="zh-CN" sz="1066" b="1"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Copyright©2014 Huawei Technologies Co., Ltd. All Rights Reserved.</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a:p>
            <a:r>
              <a:rPr lang="en-US"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The information in this document may contain predictive statements including, without limitation, statements regarding the future financial and operating results, future product portfolio, new technology, etc. There are a number of factors that could cause actual results and developments to differ materially from those expressed or implied in the predictive statements. Therefore, such information is provided for reference purpose only and constitutes neither an offer nor an acceptance. Huawei may change the information at any time without notice. </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p:txBody>
      </p:sp>
      <p:pic>
        <p:nvPicPr>
          <p:cNvPr id="2050" name="Picture 2"/>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595099" y="1095719"/>
            <a:ext cx="4285807" cy="213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3420406" y="713271"/>
            <a:ext cx="4635193" cy="861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副标题 2">
            <a:extLst>
              <a:ext uri="{FF2B5EF4-FFF2-40B4-BE49-F238E27FC236}">
                <a16:creationId xmlns:a16="http://schemas.microsoft.com/office/drawing/2014/main" id="{37B817A9-DDF9-C947-809E-CEA56D73EBC6}"/>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6">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3761959715"/>
      </p:ext>
    </p:extLst>
  </p:cSld>
  <p:clrMap bg1="lt1" tx1="dk1" bg2="lt2" tx2="dk2" accent1="accent1" accent2="accent2" accent3="accent3" accent4="accent4" accent5="accent5" accent6="accent6" hlink="hlink" folHlink="folHlink"/>
  <p:sldLayoutIdLst>
    <p:sldLayoutId id="2147483883"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990000"/>
          </a:solidFill>
          <a:latin typeface="+mj-lt"/>
          <a:ea typeface="+mj-ea"/>
          <a:cs typeface="+mj-cs"/>
        </a:defRPr>
      </a:lvl1pPr>
      <a:lvl2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2pPr>
      <a:lvl3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3pPr>
      <a:lvl4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4pPr>
      <a:lvl5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0" fontAlgn="base" hangingPunct="0">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0" fontAlgn="base" hangingPunct="0">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0" fontAlgn="base" hangingPunct="0">
        <a:spcBef>
          <a:spcPct val="20000"/>
        </a:spcBef>
        <a:spcAft>
          <a:spcPct val="0"/>
        </a:spcAft>
        <a:buChar char="–"/>
        <a:defRPr sz="2133">
          <a:solidFill>
            <a:schemeClr val="tx1"/>
          </a:solidFill>
          <a:latin typeface="+mn-lt"/>
          <a:ea typeface="+mn-ea"/>
          <a:cs typeface="+mn-cs"/>
        </a:defRPr>
      </a:lvl4pPr>
      <a:lvl5pPr marL="2742308" indent="-304701" algn="l" rtl="0" eaLnBrk="0" fontAlgn="base" hangingPunct="0">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hyperlink" Target="https://link.zhihu.com/?target=https%3A//dynamorio.org/"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737C1CAF-1AFD-E24E-92D8-BF13136B00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1" y="0"/>
            <a:ext cx="12192000" cy="6858000"/>
          </a:xfrm>
          <a:prstGeom prst="rect">
            <a:avLst/>
          </a:prstGeom>
        </p:spPr>
      </p:pic>
      <p:sp>
        <p:nvSpPr>
          <p:cNvPr id="2" name="标题 1"/>
          <p:cNvSpPr>
            <a:spLocks noGrp="1"/>
          </p:cNvSpPr>
          <p:nvPr>
            <p:ph type="ctrTitle"/>
          </p:nvPr>
        </p:nvSpPr>
        <p:spPr>
          <a:xfrm>
            <a:off x="320964" y="693428"/>
            <a:ext cx="10297144" cy="953563"/>
          </a:xfrm>
          <a:noFill/>
        </p:spPr>
        <p:txBody>
          <a:bodyPr anchor="ctr">
            <a:noAutofit/>
          </a:bodyPr>
          <a:lstStyle/>
          <a:p>
            <a:r>
              <a:rPr lang="en-US" altLang="zh-CN" sz="6600" dirty="0">
                <a:solidFill>
                  <a:schemeClr val="bg1"/>
                </a:solidFill>
                <a:latin typeface="Microsoft YaHei" panose="020B0503020204020204" pitchFamily="34" charset="-122"/>
                <a:ea typeface="Microsoft YaHei" panose="020B0503020204020204" pitchFamily="34" charset="-122"/>
              </a:rPr>
              <a:t>AI</a:t>
            </a:r>
            <a:r>
              <a:rPr lang="zh-CN" altLang="en-US" sz="6600" dirty="0">
                <a:solidFill>
                  <a:schemeClr val="bg1"/>
                </a:solidFill>
                <a:latin typeface="Microsoft YaHei" panose="020B0503020204020204" pitchFamily="34" charset="-122"/>
                <a:ea typeface="Microsoft YaHei" panose="020B0503020204020204" pitchFamily="34" charset="-122"/>
              </a:rPr>
              <a:t>编译器</a:t>
            </a:r>
            <a:r>
              <a:rPr lang="en-US" altLang="zh-CN" sz="4000" dirty="0">
                <a:solidFill>
                  <a:schemeClr val="bg1"/>
                </a:solidFill>
                <a:latin typeface="Microsoft YaHei" panose="020B0503020204020204" pitchFamily="34" charset="-122"/>
                <a:ea typeface="Microsoft YaHei" panose="020B0503020204020204" pitchFamily="34" charset="-122"/>
              </a:rPr>
              <a:t>-</a:t>
            </a:r>
            <a:r>
              <a:rPr lang="zh-CN" altLang="en-US" sz="4000" dirty="0">
                <a:solidFill>
                  <a:schemeClr val="bg1"/>
                </a:solidFill>
                <a:latin typeface="Microsoft YaHei" panose="020B0503020204020204" pitchFamily="34" charset="-122"/>
                <a:ea typeface="Microsoft YaHei" panose="020B0503020204020204" pitchFamily="34" charset="-122"/>
              </a:rPr>
              <a:t>系列之</a:t>
            </a:r>
            <a:r>
              <a:rPr lang="en-US" altLang="zh-CN" sz="4000" dirty="0">
                <a:solidFill>
                  <a:schemeClr val="bg1"/>
                </a:solidFill>
                <a:latin typeface="Microsoft YaHei" panose="020B0503020204020204" pitchFamily="34" charset="-122"/>
                <a:ea typeface="Microsoft YaHei" panose="020B0503020204020204" pitchFamily="34" charset="-122"/>
              </a:rPr>
              <a:t>PyTorch</a:t>
            </a:r>
            <a:endParaRPr lang="zh-CN" altLang="en-US" sz="6600" dirty="0">
              <a:solidFill>
                <a:schemeClr val="bg1"/>
              </a:solidFill>
              <a:latin typeface="Microsoft YaHei" panose="020B0503020204020204" pitchFamily="34" charset="-122"/>
              <a:ea typeface="Microsoft YaHei" panose="020B0503020204020204" pitchFamily="34" charset="-122"/>
            </a:endParaRPr>
          </a:p>
        </p:txBody>
      </p:sp>
      <p:sp>
        <p:nvSpPr>
          <p:cNvPr id="6" name="副标题 2">
            <a:extLst>
              <a:ext uri="{FF2B5EF4-FFF2-40B4-BE49-F238E27FC236}">
                <a16:creationId xmlns:a16="http://schemas.microsoft.com/office/drawing/2014/main" id="{CFF1FABF-8BDE-C54A-A9C6-18A81E72C433}"/>
              </a:ext>
            </a:extLst>
          </p:cNvPr>
          <p:cNvSpPr>
            <a:spLocks noGrp="1"/>
          </p:cNvSpPr>
          <p:nvPr>
            <p:ph type="subTitle" idx="1"/>
          </p:nvPr>
        </p:nvSpPr>
        <p:spPr>
          <a:xfrm>
            <a:off x="1345853" y="3896673"/>
            <a:ext cx="2376264" cy="720081"/>
          </a:xfrm>
        </p:spPr>
        <p:txBody>
          <a:bodyPr anchor="ctr"/>
          <a:lstStyle/>
          <a:p>
            <a:pPr>
              <a:lnSpc>
                <a:spcPct val="100000"/>
              </a:lnSpc>
            </a:pPr>
            <a:r>
              <a:rPr lang="en-US" altLang="zh-CN" sz="6600" b="1" dirty="0">
                <a:solidFill>
                  <a:schemeClr val="bg1"/>
                </a:solidFill>
                <a:latin typeface="Stentiga" pitchFamily="82" charset="0"/>
                <a:ea typeface="Toppan Bunkyu Midashi Gothic Ex" panose="020B0900000000000000" pitchFamily="34" charset="-128"/>
                <a:cs typeface="Phosphate Inline" panose="02000506050000020004" pitchFamily="2" charset="0"/>
              </a:rPr>
              <a:t>ZOMI</a:t>
            </a:r>
            <a:endParaRPr lang="zh-CN" altLang="en-US" sz="6600" b="1" dirty="0">
              <a:solidFill>
                <a:schemeClr val="bg1"/>
              </a:solidFill>
              <a:latin typeface="Stentiga" pitchFamily="82" charset="0"/>
              <a:ea typeface="Toppan Bunkyu Midashi Gothic Ex" panose="020B0900000000000000" pitchFamily="34" charset="-128"/>
              <a:cs typeface="Phosphate Inline" panose="02000506050000020004" pitchFamily="2" charset="0"/>
            </a:endParaRPr>
          </a:p>
        </p:txBody>
      </p:sp>
      <p:pic>
        <p:nvPicPr>
          <p:cNvPr id="7" name="图片 6">
            <a:extLst>
              <a:ext uri="{FF2B5EF4-FFF2-40B4-BE49-F238E27FC236}">
                <a16:creationId xmlns:a16="http://schemas.microsoft.com/office/drawing/2014/main" id="{9881655E-97A6-F947-8F72-F4046D855423}"/>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553765" y="3896673"/>
            <a:ext cx="636527" cy="636527"/>
          </a:xfrm>
          <a:prstGeom prst="ellipse">
            <a:avLst/>
          </a:prstGeom>
          <a:ln w="28575" cap="rnd">
            <a:solidFill>
              <a:schemeClr val="bg1"/>
            </a:solidFill>
            <a:prstDash val="solid"/>
          </a:ln>
          <a:effectLst/>
        </p:spPr>
      </p:pic>
      <p:sp>
        <p:nvSpPr>
          <p:cNvPr id="8" name="标题 1">
            <a:extLst>
              <a:ext uri="{FF2B5EF4-FFF2-40B4-BE49-F238E27FC236}">
                <a16:creationId xmlns:a16="http://schemas.microsoft.com/office/drawing/2014/main" id="{E86395C9-D3A3-F743-9A37-107A71540301}"/>
              </a:ext>
            </a:extLst>
          </p:cNvPr>
          <p:cNvSpPr txBox="1">
            <a:spLocks/>
          </p:cNvSpPr>
          <p:nvPr/>
        </p:nvSpPr>
        <p:spPr>
          <a:xfrm>
            <a:off x="337741" y="1772816"/>
            <a:ext cx="11161240" cy="1872208"/>
          </a:xfrm>
          <a:prstGeom prst="rect">
            <a:avLst/>
          </a:prstGeom>
          <a:gradFill flip="none" rotWithShape="1">
            <a:gsLst>
              <a:gs pos="30000">
                <a:schemeClr val="bg1">
                  <a:alpha val="0"/>
                </a:schemeClr>
              </a:gs>
              <a:gs pos="63000">
                <a:schemeClr val="bg1">
                  <a:alpha val="32000"/>
                </a:schemeClr>
              </a:gs>
              <a:gs pos="100000">
                <a:srgbClr val="6FC4F7"/>
              </a:gs>
            </a:gsLst>
            <a:lin ang="0" scaled="0"/>
            <a:tileRect/>
          </a:gradFill>
          <a:ln>
            <a:noFill/>
          </a:ln>
        </p:spPr>
        <p:txBody>
          <a:bodyPr anchor="ctr">
            <a:noAutofit/>
          </a:bodyPr>
          <a:lst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a:lstStyle>
          <a:p>
            <a:r>
              <a:rPr lang="en-US" altLang="zh-CN" sz="9600" dirty="0">
                <a:solidFill>
                  <a:schemeClr val="bg1"/>
                </a:solidFill>
                <a:latin typeface="Microsoft YaHei" panose="020B0503020204020204" pitchFamily="34" charset="-122"/>
                <a:ea typeface="Microsoft YaHei" panose="020B0503020204020204" pitchFamily="34" charset="-122"/>
                <a:cs typeface="Futura Medium" panose="020B0602020204020303" pitchFamily="34" charset="-79"/>
              </a:rPr>
              <a:t>TorchDynamo</a:t>
            </a:r>
          </a:p>
        </p:txBody>
      </p:sp>
    </p:spTree>
    <p:extLst>
      <p:ext uri="{BB962C8B-B14F-4D97-AF65-F5344CB8AC3E}">
        <p14:creationId xmlns:p14="http://schemas.microsoft.com/office/powerpoint/2010/main" val="334436039"/>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5D13171E-8B06-6349-AE8D-E8D7FDAA0FBF}"/>
              </a:ext>
            </a:extLst>
          </p:cNvPr>
          <p:cNvSpPr>
            <a:spLocks noGrp="1"/>
          </p:cNvSpPr>
          <p:nvPr>
            <p:ph type="title"/>
          </p:nvPr>
        </p:nvSpPr>
        <p:spPr/>
        <p:txBody>
          <a:bodyPr/>
          <a:lstStyle/>
          <a:p>
            <a:r>
              <a:rPr lang="zh-CN" altLang="en-US" dirty="0"/>
              <a:t>什么是</a:t>
            </a:r>
            <a:r>
              <a:rPr lang="en-US" altLang="zh-CN" dirty="0"/>
              <a:t>Dynamo</a:t>
            </a:r>
            <a:endParaRPr lang="zh-CN" altLang="en-US" dirty="0"/>
          </a:p>
        </p:txBody>
      </p:sp>
      <p:pic>
        <p:nvPicPr>
          <p:cNvPr id="6" name="图片 5">
            <a:extLst>
              <a:ext uri="{FF2B5EF4-FFF2-40B4-BE49-F238E27FC236}">
                <a16:creationId xmlns:a16="http://schemas.microsoft.com/office/drawing/2014/main" id="{ED41099A-0015-9046-A126-A5E26AA1287F}"/>
              </a:ext>
            </a:extLst>
          </p:cNvPr>
          <p:cNvPicPr>
            <a:picLocks noChangeAspect="1"/>
          </p:cNvPicPr>
          <p:nvPr/>
        </p:nvPicPr>
        <p:blipFill>
          <a:blip r:embed="rId2"/>
          <a:stretch>
            <a:fillRect/>
          </a:stretch>
        </p:blipFill>
        <p:spPr>
          <a:xfrm>
            <a:off x="2650997" y="1346200"/>
            <a:ext cx="6894767" cy="4832230"/>
          </a:xfrm>
          <a:prstGeom prst="rect">
            <a:avLst/>
          </a:prstGeom>
        </p:spPr>
      </p:pic>
    </p:spTree>
    <p:extLst>
      <p:ext uri="{BB962C8B-B14F-4D97-AF65-F5344CB8AC3E}">
        <p14:creationId xmlns:p14="http://schemas.microsoft.com/office/powerpoint/2010/main" val="1996252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D0E0A804-A437-8D43-B624-64BEDF1D6430}"/>
              </a:ext>
            </a:extLst>
          </p:cNvPr>
          <p:cNvSpPr>
            <a:spLocks noGrp="1"/>
          </p:cNvSpPr>
          <p:nvPr>
            <p:ph type="title"/>
          </p:nvPr>
        </p:nvSpPr>
        <p:spPr/>
        <p:txBody>
          <a:bodyPr/>
          <a:lstStyle/>
          <a:p>
            <a:r>
              <a:rPr lang="en-US" altLang="zh-CN" dirty="0"/>
              <a:t>Python</a:t>
            </a:r>
            <a:r>
              <a:rPr lang="zh-CN" altLang="en-US" dirty="0"/>
              <a:t> 执行机制</a:t>
            </a:r>
          </a:p>
        </p:txBody>
      </p:sp>
      <p:sp>
        <p:nvSpPr>
          <p:cNvPr id="5" name="内容占位符 4">
            <a:extLst>
              <a:ext uri="{FF2B5EF4-FFF2-40B4-BE49-F238E27FC236}">
                <a16:creationId xmlns:a16="http://schemas.microsoft.com/office/drawing/2014/main" id="{9B26261E-D27C-834C-8BC7-6EBDBFB715FF}"/>
              </a:ext>
            </a:extLst>
          </p:cNvPr>
          <p:cNvSpPr>
            <a:spLocks noGrp="1"/>
          </p:cNvSpPr>
          <p:nvPr>
            <p:ph sz="half" idx="1"/>
          </p:nvPr>
        </p:nvSpPr>
        <p:spPr/>
        <p:txBody>
          <a:bodyPr/>
          <a:lstStyle/>
          <a:p>
            <a:endParaRPr lang="zh-CN" altLang="en-US"/>
          </a:p>
        </p:txBody>
      </p:sp>
    </p:spTree>
    <p:extLst>
      <p:ext uri="{BB962C8B-B14F-4D97-AF65-F5344CB8AC3E}">
        <p14:creationId xmlns:p14="http://schemas.microsoft.com/office/powerpoint/2010/main" val="2990061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D0E0A804-A437-8D43-B624-64BEDF1D6430}"/>
              </a:ext>
            </a:extLst>
          </p:cNvPr>
          <p:cNvSpPr>
            <a:spLocks noGrp="1"/>
          </p:cNvSpPr>
          <p:nvPr>
            <p:ph type="title"/>
          </p:nvPr>
        </p:nvSpPr>
        <p:spPr/>
        <p:txBody>
          <a:bodyPr/>
          <a:lstStyle/>
          <a:p>
            <a:r>
              <a:rPr lang="en-US" altLang="zh-CN" dirty="0"/>
              <a:t>Python</a:t>
            </a:r>
            <a:r>
              <a:rPr lang="zh-CN" altLang="en-US" dirty="0"/>
              <a:t> 执行机制</a:t>
            </a:r>
          </a:p>
        </p:txBody>
      </p:sp>
      <p:sp>
        <p:nvSpPr>
          <p:cNvPr id="5" name="内容占位符 4">
            <a:extLst>
              <a:ext uri="{FF2B5EF4-FFF2-40B4-BE49-F238E27FC236}">
                <a16:creationId xmlns:a16="http://schemas.microsoft.com/office/drawing/2014/main" id="{9B26261E-D27C-834C-8BC7-6EBDBFB715FF}"/>
              </a:ext>
            </a:extLst>
          </p:cNvPr>
          <p:cNvSpPr>
            <a:spLocks noGrp="1"/>
          </p:cNvSpPr>
          <p:nvPr>
            <p:ph sz="half" idx="1"/>
          </p:nvPr>
        </p:nvSpPr>
        <p:spPr/>
        <p:txBody>
          <a:bodyPr/>
          <a:lstStyle/>
          <a:p>
            <a:endParaRPr lang="zh-CN" altLang="en-US"/>
          </a:p>
        </p:txBody>
      </p:sp>
    </p:spTree>
    <p:extLst>
      <p:ext uri="{BB962C8B-B14F-4D97-AF65-F5344CB8AC3E}">
        <p14:creationId xmlns:p14="http://schemas.microsoft.com/office/powerpoint/2010/main" val="11845805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AD1A7F85-202B-DC41-A373-60EDB9FDF55A}"/>
              </a:ext>
            </a:extLst>
          </p:cNvPr>
          <p:cNvPicPr>
            <a:picLocks noChangeAspect="1"/>
          </p:cNvPicPr>
          <p:nvPr/>
        </p:nvPicPr>
        <p:blipFill>
          <a:blip r:embed="rId2"/>
          <a:stretch>
            <a:fillRect/>
          </a:stretch>
        </p:blipFill>
        <p:spPr>
          <a:xfrm>
            <a:off x="2714005" y="1172749"/>
            <a:ext cx="7621860" cy="5081240"/>
          </a:xfrm>
          <a:prstGeom prst="rect">
            <a:avLst/>
          </a:prstGeom>
        </p:spPr>
      </p:pic>
      <p:sp>
        <p:nvSpPr>
          <p:cNvPr id="2" name="标题 1">
            <a:extLst>
              <a:ext uri="{FF2B5EF4-FFF2-40B4-BE49-F238E27FC236}">
                <a16:creationId xmlns:a16="http://schemas.microsoft.com/office/drawing/2014/main" id="{A53D1649-9E72-C741-BF4D-65BB2078B3D5}"/>
              </a:ext>
            </a:extLst>
          </p:cNvPr>
          <p:cNvSpPr>
            <a:spLocks noGrp="1"/>
          </p:cNvSpPr>
          <p:nvPr>
            <p:ph type="title"/>
          </p:nvPr>
        </p:nvSpPr>
        <p:spPr/>
        <p:txBody>
          <a:bodyPr/>
          <a:lstStyle/>
          <a:p>
            <a:r>
              <a:rPr kumimoji="1" lang="en-US" altLang="zh-CN" dirty="0"/>
              <a:t>Dynamo</a:t>
            </a:r>
            <a:r>
              <a:rPr kumimoji="1" lang="zh-CN" altLang="en-US" dirty="0"/>
              <a:t>实现原理</a:t>
            </a:r>
          </a:p>
        </p:txBody>
      </p:sp>
    </p:spTree>
    <p:extLst>
      <p:ext uri="{BB962C8B-B14F-4D97-AF65-F5344CB8AC3E}">
        <p14:creationId xmlns:p14="http://schemas.microsoft.com/office/powerpoint/2010/main" val="794347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059D31CA-E9E7-C44B-9F48-C959D1C3F2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1" y="0"/>
            <a:ext cx="12192000" cy="6858000"/>
          </a:xfrm>
          <a:prstGeom prst="rect">
            <a:avLst/>
          </a:prstGeom>
        </p:spPr>
      </p:pic>
    </p:spTree>
    <p:extLst>
      <p:ext uri="{BB962C8B-B14F-4D97-AF65-F5344CB8AC3E}">
        <p14:creationId xmlns:p14="http://schemas.microsoft.com/office/powerpoint/2010/main" val="15593260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A80D41-7C1C-E64A-AC6F-BF73286BCB26}"/>
              </a:ext>
            </a:extLst>
          </p:cNvPr>
          <p:cNvSpPr>
            <a:spLocks noGrp="1"/>
          </p:cNvSpPr>
          <p:nvPr>
            <p:ph type="title"/>
          </p:nvPr>
        </p:nvSpPr>
        <p:spPr/>
        <p:txBody>
          <a:bodyPr/>
          <a:lstStyle/>
          <a:p>
            <a:r>
              <a:rPr kumimoji="1" lang="en-US" altLang="zh-CN" dirty="0">
                <a:latin typeface="Futura Medium" panose="020B0602020204020303" pitchFamily="34" charset="-79"/>
                <a:cs typeface="Futura Medium" panose="020B0602020204020303" pitchFamily="34" charset="-79"/>
              </a:rPr>
              <a:t>Inference</a:t>
            </a:r>
            <a:endParaRPr kumimoji="1" lang="zh-CN" altLang="en-US" dirty="0">
              <a:latin typeface="Futura Medium" panose="020B0602020204020303" pitchFamily="34" charset="-79"/>
              <a:cs typeface="Futura Medium" panose="020B0602020204020303" pitchFamily="34" charset="-79"/>
            </a:endParaRPr>
          </a:p>
        </p:txBody>
      </p:sp>
      <p:sp>
        <p:nvSpPr>
          <p:cNvPr id="3" name="内容占位符 2">
            <a:extLst>
              <a:ext uri="{FF2B5EF4-FFF2-40B4-BE49-F238E27FC236}">
                <a16:creationId xmlns:a16="http://schemas.microsoft.com/office/drawing/2014/main" id="{A23916FD-6F74-CB48-9481-4B91EC719DC4}"/>
              </a:ext>
            </a:extLst>
          </p:cNvPr>
          <p:cNvSpPr>
            <a:spLocks noGrp="1"/>
          </p:cNvSpPr>
          <p:nvPr>
            <p:ph sz="half" idx="1"/>
          </p:nvPr>
        </p:nvSpPr>
        <p:spPr/>
        <p:txBody>
          <a:bodyPr/>
          <a:lstStyle/>
          <a:p>
            <a:pPr marL="457200" indent="-457200">
              <a:buFont typeface="+mj-lt"/>
              <a:buAutoNum type="arabicPeriod"/>
            </a:pPr>
            <a:endParaRPr kumimoji="1" lang="zh-CN" altLang="en-US" dirty="0"/>
          </a:p>
        </p:txBody>
      </p:sp>
    </p:spTree>
    <p:extLst>
      <p:ext uri="{BB962C8B-B14F-4D97-AF65-F5344CB8AC3E}">
        <p14:creationId xmlns:p14="http://schemas.microsoft.com/office/powerpoint/2010/main" val="32529769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7015185"/>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a:extLst>
              <a:ext uri="{FF2B5EF4-FFF2-40B4-BE49-F238E27FC236}">
                <a16:creationId xmlns:a16="http://schemas.microsoft.com/office/drawing/2014/main" id="{DAD4934B-A6D5-F641-A028-A1441C365755}"/>
              </a:ext>
            </a:extLst>
          </p:cNvPr>
          <p:cNvSpPr>
            <a:spLocks noGrp="1"/>
          </p:cNvSpPr>
          <p:nvPr/>
        </p:nvSpPr>
        <p:spPr>
          <a:xfrm>
            <a:off x="616645" y="404664"/>
            <a:ext cx="10963473" cy="589190"/>
          </a:xfrm>
          <a:prstGeom prst="rect">
            <a:avLst/>
          </a:prstGeom>
          <a:noFill/>
        </p:spPr>
        <p:txBody>
          <a:bodyPr/>
          <a:lstStyle>
            <a:lvl1pPr algn="l" rtl="0" eaLnBrk="1" fontAlgn="base" hangingPunct="1">
              <a:spcBef>
                <a:spcPct val="0"/>
              </a:spcBef>
              <a:spcAft>
                <a:spcPct val="0"/>
              </a:spcAft>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a:lstStyle>
          <a:p>
            <a:r>
              <a:rPr lang="en-US" altLang="zh-CN" b="0" dirty="0">
                <a:solidFill>
                  <a:srgbClr val="FFC000"/>
                </a:solidFill>
                <a:latin typeface="Futura Medium" panose="020B0602020204020303" pitchFamily="34" charset="-79"/>
                <a:cs typeface="Futura Medium" panose="020B0602020204020303" pitchFamily="34" charset="-79"/>
                <a:sym typeface="Huawei Sans" panose="020C0503030203020204" pitchFamily="34" charset="0"/>
              </a:rPr>
              <a:t>Talk Overview</a:t>
            </a:r>
            <a:endParaRPr kumimoji="1" lang="zh-CN" altLang="en-US" b="0" dirty="0">
              <a:solidFill>
                <a:srgbClr val="FFC000"/>
              </a:solidFill>
              <a:latin typeface="Futura Medium" panose="020B0602020204020303" pitchFamily="34" charset="-79"/>
              <a:cs typeface="Futura Medium" panose="020B0602020204020303" pitchFamily="34" charset="-79"/>
            </a:endParaRPr>
          </a:p>
        </p:txBody>
      </p:sp>
      <p:sp>
        <p:nvSpPr>
          <p:cNvPr id="12" name="内容占位符 2">
            <a:extLst>
              <a:ext uri="{FF2B5EF4-FFF2-40B4-BE49-F238E27FC236}">
                <a16:creationId xmlns:a16="http://schemas.microsoft.com/office/drawing/2014/main" id="{777ED92B-92FB-8C4F-8239-77690F664FFA}"/>
              </a:ext>
            </a:extLst>
          </p:cNvPr>
          <p:cNvSpPr>
            <a:spLocks noGrp="1"/>
          </p:cNvSpPr>
          <p:nvPr/>
        </p:nvSpPr>
        <p:spPr>
          <a:xfrm>
            <a:off x="616646" y="1484784"/>
            <a:ext cx="5265712" cy="4453728"/>
          </a:xfrm>
          <a:prstGeom prst="rect">
            <a:avLst/>
          </a:prstGeom>
          <a:noFill/>
        </p:spPr>
        <p:txBody>
          <a:bodyPr anchor="t"/>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457200" indent="-457200">
              <a:buFont typeface="+mj-lt"/>
              <a:buAutoNum type="arabicPeriod"/>
            </a:pPr>
            <a:r>
              <a:rPr lang="en-US" altLang="zh-CN" sz="2400" b="1" dirty="0">
                <a:solidFill>
                  <a:srgbClr val="374154"/>
                </a:solidFill>
                <a:latin typeface="Gill Sans MT" panose="020B0502020104020203" pitchFamily="34" charset="0"/>
              </a:rPr>
              <a:t>PyTroch 2.0</a:t>
            </a:r>
            <a:r>
              <a:rPr lang="zh-CN" altLang="en-US" sz="2400" b="1" dirty="0">
                <a:solidFill>
                  <a:srgbClr val="374154"/>
                </a:solidFill>
                <a:latin typeface="Gill Sans MT" panose="020B0502020104020203" pitchFamily="34" charset="0"/>
              </a:rPr>
              <a:t> 新特性</a:t>
            </a:r>
            <a:endParaRPr lang="en-US" altLang="zh-CN" sz="2400" b="1"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2.0</a:t>
            </a:r>
            <a:r>
              <a:rPr lang="zh-CN" altLang="en-US" sz="2000" dirty="0">
                <a:solidFill>
                  <a:srgbClr val="374154"/>
                </a:solidFill>
                <a:latin typeface="Gill Sans MT" panose="020B0502020104020203" pitchFamily="34" charset="0"/>
              </a:rPr>
              <a:t> 新特性回顾</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PyTorch</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2.0</a:t>
            </a:r>
            <a:r>
              <a:rPr lang="zh-CN" altLang="en-US" sz="2000" dirty="0">
                <a:solidFill>
                  <a:srgbClr val="374154"/>
                </a:solidFill>
                <a:latin typeface="Gill Sans MT" panose="020B0502020104020203" pitchFamily="34" charset="0"/>
              </a:rPr>
              <a:t> 安装与新特性使用</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PyTorch</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2.0</a:t>
            </a:r>
            <a:r>
              <a:rPr lang="zh-CN" altLang="en-US" sz="2000" dirty="0">
                <a:solidFill>
                  <a:srgbClr val="374154"/>
                </a:solidFill>
                <a:latin typeface="Gill Sans MT" panose="020B0502020104020203" pitchFamily="34" charset="0"/>
              </a:rPr>
              <a:t> 对厂商的启发和思考</a:t>
            </a:r>
            <a:endParaRPr lang="en-US" altLang="zh-CN" sz="1800" dirty="0">
              <a:solidFill>
                <a:srgbClr val="374154"/>
              </a:solidFill>
              <a:latin typeface="Gill Sans MT" panose="020B0502020104020203" pitchFamily="34" charset="0"/>
            </a:endParaRPr>
          </a:p>
          <a:p>
            <a:pPr marL="457200" indent="-457200">
              <a:buFont typeface="+mj-lt"/>
              <a:buAutoNum type="arabicPeriod"/>
            </a:pPr>
            <a:r>
              <a:rPr lang="en-US" altLang="zh-CN" sz="2400" b="1" dirty="0">
                <a:solidFill>
                  <a:srgbClr val="374154"/>
                </a:solidFill>
                <a:latin typeface="Gill Sans MT" panose="020B0502020104020203" pitchFamily="34" charset="0"/>
              </a:rPr>
              <a:t>TorchDynamo</a:t>
            </a:r>
            <a:r>
              <a:rPr lang="zh-CN" altLang="en-US" sz="2400" b="1" dirty="0">
                <a:solidFill>
                  <a:srgbClr val="374154"/>
                </a:solidFill>
                <a:latin typeface="Gill Sans MT" panose="020B0502020104020203" pitchFamily="34" charset="0"/>
              </a:rPr>
              <a:t> 解读</a:t>
            </a:r>
            <a:endParaRPr lang="en-US" altLang="zh-CN" sz="2400" b="1"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TorchDynamo</a:t>
            </a:r>
            <a:r>
              <a:rPr lang="zh-CN" altLang="en-US" sz="2000" dirty="0">
                <a:solidFill>
                  <a:srgbClr val="374154"/>
                </a:solidFill>
                <a:latin typeface="Gill Sans MT" panose="020B0502020104020203" pitchFamily="34" charset="0"/>
              </a:rPr>
              <a:t> 特性</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TorchDynamo</a:t>
            </a:r>
            <a:r>
              <a:rPr lang="zh-CN" altLang="en-US" sz="2000" dirty="0">
                <a:solidFill>
                  <a:srgbClr val="374154"/>
                </a:solidFill>
                <a:latin typeface="Gill Sans MT" panose="020B0502020104020203" pitchFamily="34" charset="0"/>
              </a:rPr>
              <a:t> 实现方案</a:t>
            </a:r>
            <a:endParaRPr lang="en-US" altLang="zh-CN" sz="2000" dirty="0">
              <a:solidFill>
                <a:srgbClr val="374154"/>
              </a:solidFill>
              <a:latin typeface="Gill Sans MT" panose="020B0502020104020203" pitchFamily="34" charset="0"/>
            </a:endParaRPr>
          </a:p>
        </p:txBody>
      </p:sp>
      <p:sp>
        <p:nvSpPr>
          <p:cNvPr id="4" name="内容占位符 2">
            <a:extLst>
              <a:ext uri="{FF2B5EF4-FFF2-40B4-BE49-F238E27FC236}">
                <a16:creationId xmlns:a16="http://schemas.microsoft.com/office/drawing/2014/main" id="{EB5A57D2-9EA1-C546-9D78-078AE5B22F40}"/>
              </a:ext>
            </a:extLst>
          </p:cNvPr>
          <p:cNvSpPr>
            <a:spLocks noGrp="1"/>
          </p:cNvSpPr>
          <p:nvPr/>
        </p:nvSpPr>
        <p:spPr>
          <a:xfrm>
            <a:off x="6098381" y="1500098"/>
            <a:ext cx="5265712" cy="4453728"/>
          </a:xfrm>
          <a:prstGeom prst="rect">
            <a:avLst/>
          </a:prstGeom>
          <a:noFill/>
        </p:spPr>
        <p:txBody>
          <a:bodyPr anchor="t"/>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457200" indent="-457200">
              <a:buFont typeface="+mj-lt"/>
              <a:buAutoNum type="arabicPeriod" startAt="3"/>
            </a:pPr>
            <a:r>
              <a:rPr lang="en-US" altLang="zh-CN" sz="2400" b="1" dirty="0">
                <a:solidFill>
                  <a:srgbClr val="374154"/>
                </a:solidFill>
                <a:latin typeface="Gill Sans MT" panose="020B0502020104020203" pitchFamily="34" charset="0"/>
              </a:rPr>
              <a:t>AOTAutograd</a:t>
            </a:r>
            <a:r>
              <a:rPr lang="zh-CN" altLang="en-US" sz="2400" b="1" dirty="0">
                <a:solidFill>
                  <a:srgbClr val="374154"/>
                </a:solidFill>
                <a:latin typeface="Gill Sans MT" panose="020B0502020104020203" pitchFamily="34" charset="0"/>
              </a:rPr>
              <a:t> 解读</a:t>
            </a:r>
            <a:endParaRPr lang="en-US" altLang="zh-CN" sz="2400" b="1"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AOTAutograd</a:t>
            </a:r>
            <a:r>
              <a:rPr lang="zh-CN" altLang="en-US" sz="2000" dirty="0">
                <a:solidFill>
                  <a:srgbClr val="374154"/>
                </a:solidFill>
                <a:latin typeface="Gill Sans MT" panose="020B0502020104020203" pitchFamily="34" charset="0"/>
              </a:rPr>
              <a:t> 效果</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AOTAutograd</a:t>
            </a:r>
            <a:r>
              <a:rPr lang="zh-CN" altLang="en-US" sz="2000" dirty="0">
                <a:solidFill>
                  <a:srgbClr val="374154"/>
                </a:solidFill>
                <a:latin typeface="Gill Sans MT" panose="020B0502020104020203" pitchFamily="34" charset="0"/>
              </a:rPr>
              <a:t> 实现方案</a:t>
            </a:r>
            <a:endParaRPr lang="en-US" altLang="zh-CN" sz="1800" dirty="0">
              <a:solidFill>
                <a:srgbClr val="374154"/>
              </a:solidFill>
              <a:latin typeface="Gill Sans MT" panose="020B0502020104020203" pitchFamily="34" charset="0"/>
            </a:endParaRPr>
          </a:p>
          <a:p>
            <a:pPr marL="457200" indent="-457200">
              <a:buFont typeface="+mj-lt"/>
              <a:buAutoNum type="arabicPeriod" startAt="4"/>
            </a:pPr>
            <a:r>
              <a:rPr lang="en-US" altLang="zh-CN" sz="2400" b="1" dirty="0">
                <a:solidFill>
                  <a:srgbClr val="374154"/>
                </a:solidFill>
                <a:latin typeface="Gill Sans MT" panose="020B0502020104020203" pitchFamily="34" charset="0"/>
              </a:rPr>
              <a:t>TorchInductor</a:t>
            </a:r>
            <a:r>
              <a:rPr lang="zh-CN" altLang="en-US" sz="2400" b="1" dirty="0">
                <a:solidFill>
                  <a:srgbClr val="374154"/>
                </a:solidFill>
                <a:latin typeface="Gill Sans MT" panose="020B0502020104020203" pitchFamily="34" charset="0"/>
              </a:rPr>
              <a:t> 新特性</a:t>
            </a:r>
            <a:endParaRPr lang="en-US" altLang="zh-CN" sz="2400" b="1"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Triton</a:t>
            </a:r>
            <a:r>
              <a:rPr lang="zh-CN" altLang="en-US" sz="2000" dirty="0">
                <a:solidFill>
                  <a:srgbClr val="374154"/>
                </a:solidFill>
                <a:latin typeface="Gill Sans MT" panose="020B0502020104020203" pitchFamily="34" charset="0"/>
              </a:rPr>
              <a:t> 使用解读</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Triton</a:t>
            </a:r>
            <a:r>
              <a:rPr lang="zh-CN" altLang="en-US" sz="2000" dirty="0">
                <a:solidFill>
                  <a:srgbClr val="374154"/>
                </a:solidFill>
                <a:latin typeface="Gill Sans MT" panose="020B0502020104020203" pitchFamily="34" charset="0"/>
              </a:rPr>
              <a:t> 深度剖析</a:t>
            </a:r>
            <a:endParaRPr lang="en-US" altLang="zh-CN" sz="1800" dirty="0">
              <a:solidFill>
                <a:srgbClr val="374154"/>
              </a:solidFill>
              <a:latin typeface="Gill Sans MT" panose="020B0502020104020203" pitchFamily="34" charset="0"/>
            </a:endParaRPr>
          </a:p>
        </p:txBody>
      </p:sp>
    </p:spTree>
    <p:extLst>
      <p:ext uri="{BB962C8B-B14F-4D97-AF65-F5344CB8AC3E}">
        <p14:creationId xmlns:p14="http://schemas.microsoft.com/office/powerpoint/2010/main" val="2859959283"/>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a:extLst>
              <a:ext uri="{FF2B5EF4-FFF2-40B4-BE49-F238E27FC236}">
                <a16:creationId xmlns:a16="http://schemas.microsoft.com/office/drawing/2014/main" id="{DAD4934B-A6D5-F641-A028-A1441C365755}"/>
              </a:ext>
            </a:extLst>
          </p:cNvPr>
          <p:cNvSpPr>
            <a:spLocks noGrp="1"/>
          </p:cNvSpPr>
          <p:nvPr/>
        </p:nvSpPr>
        <p:spPr>
          <a:xfrm>
            <a:off x="616645" y="404664"/>
            <a:ext cx="10963473" cy="589190"/>
          </a:xfrm>
          <a:prstGeom prst="rect">
            <a:avLst/>
          </a:prstGeom>
          <a:noFill/>
        </p:spPr>
        <p:txBody>
          <a:bodyPr/>
          <a:lstStyle>
            <a:lvl1pPr algn="l" rtl="0" eaLnBrk="1" fontAlgn="base" hangingPunct="1">
              <a:spcBef>
                <a:spcPct val="0"/>
              </a:spcBef>
              <a:spcAft>
                <a:spcPct val="0"/>
              </a:spcAft>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a:lstStyle>
          <a:p>
            <a:r>
              <a:rPr lang="en-US" altLang="zh-CN" b="0" dirty="0">
                <a:solidFill>
                  <a:srgbClr val="FFC000"/>
                </a:solidFill>
                <a:latin typeface="Futura Medium" panose="020B0602020204020303" pitchFamily="34" charset="-79"/>
                <a:cs typeface="Futura Medium" panose="020B0602020204020303" pitchFamily="34" charset="-79"/>
                <a:sym typeface="Huawei Sans" panose="020C0503030203020204" pitchFamily="34" charset="0"/>
              </a:rPr>
              <a:t>Talk Overview</a:t>
            </a:r>
            <a:endParaRPr kumimoji="1" lang="zh-CN" altLang="en-US" b="0" dirty="0">
              <a:solidFill>
                <a:srgbClr val="FFC000"/>
              </a:solidFill>
              <a:latin typeface="Futura Medium" panose="020B0602020204020303" pitchFamily="34" charset="-79"/>
              <a:cs typeface="Futura Medium" panose="020B0602020204020303" pitchFamily="34" charset="-79"/>
            </a:endParaRPr>
          </a:p>
        </p:txBody>
      </p:sp>
      <p:sp>
        <p:nvSpPr>
          <p:cNvPr id="12" name="内容占位符 2">
            <a:extLst>
              <a:ext uri="{FF2B5EF4-FFF2-40B4-BE49-F238E27FC236}">
                <a16:creationId xmlns:a16="http://schemas.microsoft.com/office/drawing/2014/main" id="{777ED92B-92FB-8C4F-8239-77690F664FFA}"/>
              </a:ext>
            </a:extLst>
          </p:cNvPr>
          <p:cNvSpPr>
            <a:spLocks noGrp="1"/>
          </p:cNvSpPr>
          <p:nvPr/>
        </p:nvSpPr>
        <p:spPr>
          <a:xfrm>
            <a:off x="616646" y="1484784"/>
            <a:ext cx="5265712" cy="4453728"/>
          </a:xfrm>
          <a:prstGeom prst="rect">
            <a:avLst/>
          </a:prstGeom>
          <a:noFill/>
        </p:spPr>
        <p:txBody>
          <a:bodyPr anchor="t"/>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457200" indent="-457200">
              <a:buFont typeface="+mj-lt"/>
              <a:buAutoNum type="arabicPeriod"/>
            </a:pPr>
            <a:r>
              <a:rPr lang="en-US" altLang="zh-CN" sz="2400" b="1" dirty="0">
                <a:solidFill>
                  <a:srgbClr val="374154"/>
                </a:solidFill>
                <a:latin typeface="Gill Sans MT" panose="020B0502020104020203" pitchFamily="34" charset="0"/>
              </a:rPr>
              <a:t>TorchDynamo</a:t>
            </a:r>
            <a:r>
              <a:rPr lang="zh-CN" altLang="en-US" sz="2400" b="1" dirty="0">
                <a:solidFill>
                  <a:srgbClr val="374154"/>
                </a:solidFill>
                <a:latin typeface="Gill Sans MT" panose="020B0502020104020203" pitchFamily="34" charset="0"/>
              </a:rPr>
              <a:t> 解读</a:t>
            </a:r>
            <a:endParaRPr lang="en-US" altLang="zh-CN" sz="2400" b="1"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PyTorch</a:t>
            </a:r>
            <a:r>
              <a:rPr lang="zh-CN" altLang="en-US" sz="2000" dirty="0">
                <a:solidFill>
                  <a:srgbClr val="374154"/>
                </a:solidFill>
                <a:latin typeface="Gill Sans MT" panose="020B0502020104020203" pitchFamily="34" charset="0"/>
              </a:rPr>
              <a:t> 获取计算图的方式</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PyTorch</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JIT</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Script</a:t>
            </a:r>
            <a:r>
              <a:rPr lang="zh-CN" altLang="en-US" sz="2000" dirty="0">
                <a:solidFill>
                  <a:srgbClr val="374154"/>
                </a:solidFill>
                <a:latin typeface="Gill Sans MT" panose="020B0502020104020203" pitchFamily="34" charset="0"/>
              </a:rPr>
              <a:t> 原理</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PyTorch</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FX</a:t>
            </a:r>
            <a:r>
              <a:rPr lang="zh-CN" altLang="en-US" sz="2000" dirty="0">
                <a:solidFill>
                  <a:srgbClr val="374154"/>
                </a:solidFill>
                <a:latin typeface="Gill Sans MT" panose="020B0502020104020203" pitchFamily="34" charset="0"/>
              </a:rPr>
              <a:t> 原理</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PyTorch</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Lazy</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Tensor</a:t>
            </a:r>
            <a:r>
              <a:rPr lang="zh-CN" altLang="en-US" sz="2000" dirty="0">
                <a:solidFill>
                  <a:srgbClr val="374154"/>
                </a:solidFill>
                <a:latin typeface="Gill Sans MT" panose="020B0502020104020203" pitchFamily="34" charset="0"/>
              </a:rPr>
              <a:t> 原理</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TorchDynamo</a:t>
            </a:r>
            <a:r>
              <a:rPr lang="zh-CN" altLang="en-US" sz="2000" dirty="0">
                <a:solidFill>
                  <a:srgbClr val="374154"/>
                </a:solidFill>
                <a:latin typeface="Gill Sans MT" panose="020B0502020104020203" pitchFamily="34" charset="0"/>
              </a:rPr>
              <a:t> 原理</a:t>
            </a:r>
            <a:endParaRPr lang="en-US" altLang="zh-CN" sz="2000" dirty="0">
              <a:solidFill>
                <a:srgbClr val="374154"/>
              </a:solidFill>
              <a:latin typeface="Gill Sans MT" panose="020B0502020104020203" pitchFamily="34" charset="0"/>
            </a:endParaRPr>
          </a:p>
        </p:txBody>
      </p:sp>
    </p:spTree>
    <p:extLst>
      <p:ext uri="{BB962C8B-B14F-4D97-AF65-F5344CB8AC3E}">
        <p14:creationId xmlns:p14="http://schemas.microsoft.com/office/powerpoint/2010/main" val="2378610453"/>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4">
            <a:extLst>
              <a:ext uri="{FF2B5EF4-FFF2-40B4-BE49-F238E27FC236}">
                <a16:creationId xmlns:a16="http://schemas.microsoft.com/office/drawing/2014/main" id="{680B688E-B45B-A74D-882E-3D43AB9EF972}"/>
              </a:ext>
            </a:extLst>
          </p:cNvPr>
          <p:cNvSpPr txBox="1">
            <a:spLocks/>
          </p:cNvSpPr>
          <p:nvPr/>
        </p:nvSpPr>
        <p:spPr>
          <a:xfrm>
            <a:off x="776035" y="1637184"/>
            <a:ext cx="10731328" cy="4525736"/>
          </a:xfrm>
          <a:prstGeom prst="rect">
            <a:avLst/>
          </a:prstGeom>
          <a:noFill/>
        </p:spPr>
        <p:txBody>
          <a:bodyPr anchor="ctr"/>
          <a:lstStyle>
            <a:lvl1pPr marL="239106" marR="0" indent="-239106" algn="l" defTabSz="1218804" rtl="0" eaLnBrk="0" fontAlgn="base" latinLnBrk="0" hangingPunct="0">
              <a:lnSpc>
                <a:spcPct val="120000"/>
              </a:lnSpc>
              <a:spcBef>
                <a:spcPts val="0"/>
              </a:spcBef>
              <a:spcAft>
                <a:spcPct val="0"/>
              </a:spcAft>
              <a:buClr>
                <a:srgbClr val="71B2FF"/>
              </a:buClr>
              <a:buSzPct val="60000"/>
              <a:buFont typeface="Wingdings" charset="2"/>
              <a:buChar char="l"/>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SzPct val="50000"/>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SzPct val="50000"/>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542">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42">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0" indent="0" algn="ctr">
              <a:buFont typeface="Wingdings" charset="2"/>
              <a:buNone/>
            </a:pPr>
            <a:r>
              <a:rPr lang="zh-CN" altLang="en-US" sz="9600" dirty="0">
                <a:solidFill>
                  <a:srgbClr val="C00000"/>
                </a:solidFill>
                <a:latin typeface="Futura Medium" panose="020B0602020204020303" pitchFamily="34" charset="-79"/>
                <a:cs typeface="Futura Medium" panose="020B0602020204020303" pitchFamily="34" charset="-79"/>
              </a:rPr>
              <a:t>图模式的</a:t>
            </a:r>
            <a:endParaRPr lang="en-US" altLang="zh-CN" sz="9600" dirty="0">
              <a:solidFill>
                <a:srgbClr val="C00000"/>
              </a:solidFill>
              <a:latin typeface="Futura Medium" panose="020B0602020204020303" pitchFamily="34" charset="-79"/>
              <a:cs typeface="Futura Medium" panose="020B0602020204020303" pitchFamily="34" charset="-79"/>
            </a:endParaRPr>
          </a:p>
          <a:p>
            <a:pPr marL="0" indent="0" algn="ctr">
              <a:buFont typeface="Wingdings" charset="2"/>
              <a:buNone/>
            </a:pPr>
            <a:r>
              <a:rPr lang="zh-CN" altLang="en-US" sz="9600" dirty="0">
                <a:solidFill>
                  <a:srgbClr val="C00000"/>
                </a:solidFill>
                <a:latin typeface="Futura Medium" panose="020B0602020204020303" pitchFamily="34" charset="-79"/>
                <a:cs typeface="Futura Medium" panose="020B0602020204020303" pitchFamily="34" charset="-79"/>
              </a:rPr>
              <a:t>尝试回顾</a:t>
            </a:r>
          </a:p>
        </p:txBody>
      </p:sp>
    </p:spTree>
    <p:extLst>
      <p:ext uri="{BB962C8B-B14F-4D97-AF65-F5344CB8AC3E}">
        <p14:creationId xmlns:p14="http://schemas.microsoft.com/office/powerpoint/2010/main" val="512199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CB48643F-7746-704D-A026-4081AAF16F2C}"/>
              </a:ext>
            </a:extLst>
          </p:cNvPr>
          <p:cNvSpPr>
            <a:spLocks noGrp="1"/>
          </p:cNvSpPr>
          <p:nvPr>
            <p:ph type="title"/>
          </p:nvPr>
        </p:nvSpPr>
        <p:spPr/>
        <p:txBody>
          <a:bodyPr/>
          <a:lstStyle/>
          <a:p>
            <a:r>
              <a:rPr lang="en-US" altLang="zh-CN" b="0" dirty="0"/>
              <a:t>Comparation</a:t>
            </a:r>
            <a:endParaRPr lang="zh-CN" altLang="en-US" b="0" dirty="0"/>
          </a:p>
        </p:txBody>
      </p:sp>
      <p:graphicFrame>
        <p:nvGraphicFramePr>
          <p:cNvPr id="7" name="内容占位符 6">
            <a:extLst>
              <a:ext uri="{FF2B5EF4-FFF2-40B4-BE49-F238E27FC236}">
                <a16:creationId xmlns:a16="http://schemas.microsoft.com/office/drawing/2014/main" id="{56B95AF4-641D-3F4E-90CD-E874E44FF13C}"/>
              </a:ext>
            </a:extLst>
          </p:cNvPr>
          <p:cNvGraphicFramePr>
            <a:graphicFrameLocks noGrp="1"/>
          </p:cNvGraphicFramePr>
          <p:nvPr>
            <p:ph sz="half" idx="1"/>
            <p:extLst>
              <p:ext uri="{D42A27DB-BD31-4B8C-83A1-F6EECF244321}">
                <p14:modId xmlns:p14="http://schemas.microsoft.com/office/powerpoint/2010/main" val="3212139537"/>
              </p:ext>
            </p:extLst>
          </p:nvPr>
        </p:nvGraphicFramePr>
        <p:xfrm>
          <a:off x="623832" y="1410361"/>
          <a:ext cx="10963276" cy="4752114"/>
        </p:xfrm>
        <a:graphic>
          <a:graphicData uri="http://schemas.openxmlformats.org/drawingml/2006/table">
            <a:tbl>
              <a:tblPr firstRow="1" bandRow="1">
                <a:tableStyleId>{9D7B26C5-4107-4FEC-AEDC-1716B250A1EF}</a:tableStyleId>
              </a:tblPr>
              <a:tblGrid>
                <a:gridCol w="1370037">
                  <a:extLst>
                    <a:ext uri="{9D8B030D-6E8A-4147-A177-3AD203B41FA5}">
                      <a16:colId xmlns:a16="http://schemas.microsoft.com/office/drawing/2014/main" val="695126972"/>
                    </a:ext>
                  </a:extLst>
                </a:gridCol>
                <a:gridCol w="4968552">
                  <a:extLst>
                    <a:ext uri="{9D8B030D-6E8A-4147-A177-3AD203B41FA5}">
                      <a16:colId xmlns:a16="http://schemas.microsoft.com/office/drawing/2014/main" val="3239706493"/>
                    </a:ext>
                  </a:extLst>
                </a:gridCol>
                <a:gridCol w="2448272">
                  <a:extLst>
                    <a:ext uri="{9D8B030D-6E8A-4147-A177-3AD203B41FA5}">
                      <a16:colId xmlns:a16="http://schemas.microsoft.com/office/drawing/2014/main" val="2076903395"/>
                    </a:ext>
                  </a:extLst>
                </a:gridCol>
                <a:gridCol w="2176415">
                  <a:extLst>
                    <a:ext uri="{9D8B030D-6E8A-4147-A177-3AD203B41FA5}">
                      <a16:colId xmlns:a16="http://schemas.microsoft.com/office/drawing/2014/main" val="2581376850"/>
                    </a:ext>
                  </a:extLst>
                </a:gridCol>
              </a:tblGrid>
              <a:tr h="516216">
                <a:tc>
                  <a:txBody>
                    <a:bodyPr/>
                    <a:lstStyle/>
                    <a:p>
                      <a:pPr algn="ctr"/>
                      <a:r>
                        <a:rPr lang="zh-CN" altLang="en-US" sz="1200" dirty="0">
                          <a:latin typeface="Gill Sans MT" panose="020B0502020104020203" pitchFamily="34" charset="0"/>
                          <a:ea typeface="+mj-ea"/>
                        </a:rPr>
                        <a:t>特性</a:t>
                      </a:r>
                    </a:p>
                  </a:txBody>
                  <a:tcPr anchor="ctr"/>
                </a:tc>
                <a:tc>
                  <a:txBody>
                    <a:bodyPr/>
                    <a:lstStyle/>
                    <a:p>
                      <a:pPr algn="ctr"/>
                      <a:r>
                        <a:rPr lang="zh-CN" altLang="en-US" sz="1200" dirty="0">
                          <a:latin typeface="Gill Sans MT" panose="020B0502020104020203" pitchFamily="34" charset="0"/>
                          <a:ea typeface="+mj-ea"/>
                        </a:rPr>
                        <a:t>内容</a:t>
                      </a:r>
                    </a:p>
                  </a:txBody>
                  <a:tcPr anchor="ctr"/>
                </a:tc>
                <a:tc>
                  <a:txBody>
                    <a:bodyPr/>
                    <a:lstStyle/>
                    <a:p>
                      <a:pPr algn="ctr"/>
                      <a:r>
                        <a:rPr lang="zh-CN" altLang="en-US" sz="1200" dirty="0">
                          <a:latin typeface="Gill Sans MT" panose="020B0502020104020203" pitchFamily="34" charset="0"/>
                          <a:ea typeface="+mj-ea"/>
                        </a:rPr>
                        <a:t>适用场景</a:t>
                      </a:r>
                    </a:p>
                  </a:txBody>
                  <a:tcPr anchor="ctr"/>
                </a:tc>
                <a:tc>
                  <a:txBody>
                    <a:bodyPr/>
                    <a:lstStyle/>
                    <a:p>
                      <a:pPr algn="ctr"/>
                      <a:r>
                        <a:rPr lang="zh-CN" altLang="en-US" sz="1200" dirty="0">
                          <a:latin typeface="Gill Sans MT" panose="020B0502020104020203" pitchFamily="34" charset="0"/>
                          <a:ea typeface="+mj-ea"/>
                        </a:rPr>
                        <a:t>技术方式</a:t>
                      </a:r>
                    </a:p>
                  </a:txBody>
                  <a:tcPr anchor="ctr"/>
                </a:tc>
                <a:extLst>
                  <a:ext uri="{0D108BD9-81ED-4DB2-BD59-A6C34878D82A}">
                    <a16:rowId xmlns:a16="http://schemas.microsoft.com/office/drawing/2014/main" val="2504355757"/>
                  </a:ext>
                </a:extLst>
              </a:tr>
              <a:tr h="891004">
                <a:tc>
                  <a:txBody>
                    <a:bodyPr/>
                    <a:lstStyle/>
                    <a:p>
                      <a:pPr>
                        <a:lnSpc>
                          <a:spcPct val="150000"/>
                        </a:lnSpc>
                      </a:pPr>
                      <a:r>
                        <a:rPr lang="en-US" altLang="zh-CN" sz="1200" b="0" kern="1200" dirty="0">
                          <a:effectLst/>
                          <a:latin typeface="Gill Sans MT" panose="020B0502020104020203" pitchFamily="34" charset="0"/>
                          <a:ea typeface="+mj-ea"/>
                        </a:rPr>
                        <a:t>TorchScript</a:t>
                      </a:r>
                      <a:endParaRPr lang="zh-CN" altLang="en-US" sz="1200" b="0" dirty="0">
                        <a:latin typeface="Gill Sans MT" panose="020B0502020104020203" pitchFamily="34" charset="0"/>
                        <a:ea typeface="+mj-ea"/>
                      </a:endParaRPr>
                    </a:p>
                  </a:txBody>
                  <a:tcPr anchor="ctr"/>
                </a:tc>
                <a:tc>
                  <a:txBody>
                    <a:bodyPr/>
                    <a:lstStyle/>
                    <a:p>
                      <a:pPr>
                        <a:lnSpc>
                          <a:spcPct val="150000"/>
                        </a:lnSpc>
                      </a:pPr>
                      <a:r>
                        <a:rPr lang="en-US" altLang="zh-CN" sz="1200" b="0" kern="1200" dirty="0">
                          <a:effectLst/>
                          <a:latin typeface="Gill Sans MT" panose="020B0502020104020203" pitchFamily="34" charset="0"/>
                          <a:ea typeface="+mj-ea"/>
                        </a:rPr>
                        <a:t>TorchScript </a:t>
                      </a:r>
                      <a:r>
                        <a:rPr lang="zh-CN" altLang="en-US" sz="1200" b="0" kern="1200" dirty="0">
                          <a:effectLst/>
                          <a:latin typeface="Gill Sans MT" panose="020B0502020104020203" pitchFamily="34" charset="0"/>
                          <a:ea typeface="+mj-ea"/>
                        </a:rPr>
                        <a:t>的主要用途是进行模型部署，需要记录生成一个便于推理优化的 </a:t>
                      </a:r>
                      <a:r>
                        <a:rPr lang="en-US" altLang="zh-CN" sz="1200" b="0" kern="1200" dirty="0">
                          <a:effectLst/>
                          <a:latin typeface="Gill Sans MT" panose="020B0502020104020203" pitchFamily="34" charset="0"/>
                          <a:ea typeface="+mj-ea"/>
                        </a:rPr>
                        <a:t>IR</a:t>
                      </a:r>
                      <a:r>
                        <a:rPr lang="zh-CN" altLang="en-US" sz="1200" b="0" kern="1200" dirty="0">
                          <a:effectLst/>
                          <a:latin typeface="Gill Sans MT" panose="020B0502020104020203" pitchFamily="34" charset="0"/>
                          <a:ea typeface="+mj-ea"/>
                        </a:rPr>
                        <a:t>，对计算图的编辑通常都是面向性能提升等等，不会给模型本身添加新的功能。</a:t>
                      </a:r>
                      <a:endParaRPr lang="zh-CN" altLang="en-US" sz="1200" b="0" i="0" kern="1200" dirty="0">
                        <a:solidFill>
                          <a:schemeClr val="dk1"/>
                        </a:solidFill>
                        <a:effectLst/>
                        <a:latin typeface="Gill Sans MT" panose="020B0502020104020203" pitchFamily="34" charset="0"/>
                        <a:ea typeface="+mj-ea"/>
                        <a:cs typeface="+mn-cs"/>
                      </a:endParaRPr>
                    </a:p>
                  </a:txBody>
                  <a:tcPr anchor="ctr"/>
                </a:tc>
                <a:tc>
                  <a:txBody>
                    <a:bodyPr/>
                    <a:lstStyle/>
                    <a:p>
                      <a:pPr>
                        <a:lnSpc>
                          <a:spcPct val="150000"/>
                        </a:lnSpc>
                      </a:pPr>
                      <a:r>
                        <a:rPr lang="zh-CN" altLang="en-US" sz="1200" b="0" dirty="0">
                          <a:latin typeface="Gill Sans MT" panose="020B0502020104020203" pitchFamily="34" charset="0"/>
                          <a:ea typeface="+mj-ea"/>
                        </a:rPr>
                        <a:t>推理和部署静态图优化</a:t>
                      </a:r>
                    </a:p>
                  </a:txBody>
                  <a:tcPr anchor="ctr"/>
                </a:tc>
                <a:tc>
                  <a:txBody>
                    <a:bodyPr/>
                    <a:lstStyle/>
                    <a:p>
                      <a:pPr>
                        <a:lnSpc>
                          <a:spcPct val="150000"/>
                        </a:lnSpc>
                      </a:pPr>
                      <a:r>
                        <a:rPr lang="en-US" altLang="zh-CN" sz="1200" b="0" dirty="0">
                          <a:latin typeface="Gill Sans MT" panose="020B0502020104020203" pitchFamily="34" charset="0"/>
                          <a:ea typeface="+mj-ea"/>
                        </a:rPr>
                        <a:t>AST</a:t>
                      </a:r>
                      <a:r>
                        <a:rPr lang="zh-CN" altLang="en-US" sz="1200" b="0" dirty="0">
                          <a:latin typeface="Gill Sans MT" panose="020B0502020104020203" pitchFamily="34" charset="0"/>
                          <a:ea typeface="+mj-ea"/>
                        </a:rPr>
                        <a:t> </a:t>
                      </a:r>
                      <a:r>
                        <a:rPr lang="en-US" altLang="zh-CN" sz="1200" b="0" dirty="0">
                          <a:latin typeface="Gill Sans MT" panose="020B0502020104020203" pitchFamily="34" charset="0"/>
                          <a:ea typeface="+mj-ea"/>
                        </a:rPr>
                        <a:t>+</a:t>
                      </a:r>
                      <a:r>
                        <a:rPr lang="zh-CN" altLang="en-US" sz="1200" b="0" dirty="0">
                          <a:latin typeface="Gill Sans MT" panose="020B0502020104020203" pitchFamily="34" charset="0"/>
                          <a:ea typeface="+mj-ea"/>
                        </a:rPr>
                        <a:t> </a:t>
                      </a:r>
                      <a:r>
                        <a:rPr lang="en-US" altLang="zh-CN" sz="1200" b="0" dirty="0">
                          <a:latin typeface="Gill Sans MT" panose="020B0502020104020203" pitchFamily="34" charset="0"/>
                          <a:ea typeface="+mj-ea"/>
                        </a:rPr>
                        <a:t>Trace</a:t>
                      </a:r>
                      <a:endParaRPr lang="zh-CN" altLang="en-US" sz="1200" b="0" dirty="0">
                        <a:latin typeface="Gill Sans MT" panose="020B0502020104020203" pitchFamily="34" charset="0"/>
                        <a:ea typeface="+mj-ea"/>
                      </a:endParaRPr>
                    </a:p>
                  </a:txBody>
                  <a:tcPr anchor="ctr"/>
                </a:tc>
                <a:extLst>
                  <a:ext uri="{0D108BD9-81ED-4DB2-BD59-A6C34878D82A}">
                    <a16:rowId xmlns:a16="http://schemas.microsoft.com/office/drawing/2014/main" val="647524904"/>
                  </a:ext>
                </a:extLst>
              </a:tr>
              <a:tr h="1400148">
                <a:tc>
                  <a:txBody>
                    <a:bodyPr/>
                    <a:lstStyle/>
                    <a:p>
                      <a:pPr>
                        <a:lnSpc>
                          <a:spcPct val="150000"/>
                        </a:lnSpc>
                      </a:pPr>
                      <a:r>
                        <a:rPr lang="en-US" altLang="zh-CN" sz="1200" b="0">
                          <a:latin typeface="Gill Sans MT" panose="020B0502020104020203" pitchFamily="34" charset="0"/>
                          <a:ea typeface="+mj-ea"/>
                        </a:rPr>
                        <a:t>Torch FX</a:t>
                      </a:r>
                      <a:endParaRPr lang="zh-CN" altLang="en-US" sz="1200" b="0">
                        <a:latin typeface="Gill Sans MT" panose="020B0502020104020203" pitchFamily="34" charset="0"/>
                        <a:ea typeface="+mj-ea"/>
                      </a:endParaRPr>
                    </a:p>
                  </a:txBody>
                  <a:tcPr anchor="ctr"/>
                </a:tc>
                <a:tc>
                  <a:txBody>
                    <a:bodyPr/>
                    <a:lstStyle/>
                    <a:p>
                      <a:pPr>
                        <a:lnSpc>
                          <a:spcPct val="150000"/>
                        </a:lnSpc>
                      </a:pPr>
                      <a:r>
                        <a:rPr lang="en-US" altLang="zh-CN" sz="1200" b="0" kern="1200" dirty="0">
                          <a:effectLst/>
                          <a:latin typeface="Gill Sans MT" panose="020B0502020104020203" pitchFamily="34" charset="0"/>
                          <a:ea typeface="+mj-ea"/>
                        </a:rPr>
                        <a:t>FX </a:t>
                      </a:r>
                      <a:r>
                        <a:rPr lang="zh-CN" altLang="en-US" sz="1200" b="0" kern="1200" dirty="0">
                          <a:effectLst/>
                          <a:latin typeface="Gill Sans MT" panose="020B0502020104020203" pitchFamily="34" charset="0"/>
                          <a:ea typeface="+mj-ea"/>
                        </a:rPr>
                        <a:t>的主要用途是进行</a:t>
                      </a:r>
                      <a:r>
                        <a:rPr lang="en-US" altLang="zh-CN" sz="1200" b="0" kern="1200" dirty="0">
                          <a:effectLst/>
                          <a:latin typeface="Gill Sans MT" panose="020B0502020104020203" pitchFamily="34" charset="0"/>
                          <a:ea typeface="+mj-ea"/>
                        </a:rPr>
                        <a:t>python-&gt;python</a:t>
                      </a:r>
                      <a:r>
                        <a:rPr lang="zh-CN" altLang="en-US" sz="1200" b="0" kern="1200" dirty="0">
                          <a:effectLst/>
                          <a:latin typeface="Gill Sans MT" panose="020B0502020104020203" pitchFamily="34" charset="0"/>
                          <a:ea typeface="+mj-ea"/>
                        </a:rPr>
                        <a:t>的翻译，它的 </a:t>
                      </a:r>
                      <a:r>
                        <a:rPr lang="en-US" altLang="zh-CN" sz="1200" b="0" kern="1200" dirty="0">
                          <a:effectLst/>
                          <a:latin typeface="Gill Sans MT" panose="020B0502020104020203" pitchFamily="34" charset="0"/>
                          <a:ea typeface="+mj-ea"/>
                        </a:rPr>
                        <a:t>IR </a:t>
                      </a:r>
                      <a:r>
                        <a:rPr lang="zh-CN" altLang="en-US" sz="1200" b="0" kern="1200" dirty="0">
                          <a:effectLst/>
                          <a:latin typeface="Gill Sans MT" panose="020B0502020104020203" pitchFamily="34" charset="0"/>
                          <a:ea typeface="+mj-ea"/>
                        </a:rPr>
                        <a:t>中节点类型更简单，比如函数调用、属性提取等等，这样的 </a:t>
                      </a:r>
                      <a:r>
                        <a:rPr lang="en-US" altLang="zh-CN" sz="1200" b="0" kern="1200" dirty="0">
                          <a:effectLst/>
                          <a:latin typeface="Gill Sans MT" panose="020B0502020104020203" pitchFamily="34" charset="0"/>
                          <a:ea typeface="+mj-ea"/>
                        </a:rPr>
                        <a:t>IR </a:t>
                      </a:r>
                      <a:r>
                        <a:rPr lang="zh-CN" altLang="en-US" sz="1200" b="0" kern="1200" dirty="0">
                          <a:effectLst/>
                          <a:latin typeface="Gill Sans MT" panose="020B0502020104020203" pitchFamily="34" charset="0"/>
                          <a:ea typeface="+mj-ea"/>
                        </a:rPr>
                        <a:t>学习成本更低更容易编辑。使用 </a:t>
                      </a:r>
                      <a:r>
                        <a:rPr lang="en-US" altLang="zh-CN" sz="1200" b="0" kern="1200" dirty="0">
                          <a:effectLst/>
                          <a:latin typeface="Gill Sans MT" panose="020B0502020104020203" pitchFamily="34" charset="0"/>
                          <a:ea typeface="+mj-ea"/>
                        </a:rPr>
                        <a:t>FX </a:t>
                      </a:r>
                      <a:r>
                        <a:rPr lang="zh-CN" altLang="en-US" sz="1200" b="0" kern="1200" dirty="0">
                          <a:effectLst/>
                          <a:latin typeface="Gill Sans MT" panose="020B0502020104020203" pitchFamily="34" charset="0"/>
                          <a:ea typeface="+mj-ea"/>
                        </a:rPr>
                        <a:t>来编辑图通常是为了实现某种特定功能，比如给模型插入量化节点等，避免手动编辑网络造成的重复劳动。</a:t>
                      </a:r>
                    </a:p>
                  </a:txBody>
                  <a:tcPr anchor="ctr"/>
                </a:tc>
                <a:tc>
                  <a:txBody>
                    <a:bodyPr/>
                    <a:lstStyle/>
                    <a:p>
                      <a:pPr>
                        <a:lnSpc>
                          <a:spcPct val="150000"/>
                        </a:lnSpc>
                      </a:pPr>
                      <a:r>
                        <a:rPr lang="zh-CN" altLang="en-US" sz="1200" b="0" dirty="0">
                          <a:latin typeface="Gill Sans MT" panose="020B0502020104020203" pitchFamily="34" charset="0"/>
                          <a:ea typeface="+mj-ea"/>
                        </a:rPr>
                        <a:t>修改正向图</a:t>
                      </a:r>
                    </a:p>
                  </a:txBody>
                  <a:tcPr anchor="ctr"/>
                </a:tc>
                <a:tc>
                  <a:txBody>
                    <a:bodyPr/>
                    <a:lstStyle/>
                    <a:p>
                      <a:pPr>
                        <a:lnSpc>
                          <a:spcPct val="150000"/>
                        </a:lnSpc>
                      </a:pPr>
                      <a:r>
                        <a:rPr lang="en-US" altLang="zh-CN" sz="1200" b="0" dirty="0">
                          <a:latin typeface="Gill Sans MT" panose="020B0502020104020203" pitchFamily="34" charset="0"/>
                          <a:ea typeface="+mj-ea"/>
                        </a:rPr>
                        <a:t>Trace</a:t>
                      </a:r>
                      <a:endParaRPr lang="zh-CN" altLang="en-US" sz="1200" b="0" dirty="0">
                        <a:latin typeface="Gill Sans MT" panose="020B0502020104020203" pitchFamily="34" charset="0"/>
                        <a:ea typeface="+mj-ea"/>
                      </a:endParaRPr>
                    </a:p>
                  </a:txBody>
                  <a:tcPr anchor="ctr"/>
                </a:tc>
                <a:extLst>
                  <a:ext uri="{0D108BD9-81ED-4DB2-BD59-A6C34878D82A}">
                    <a16:rowId xmlns:a16="http://schemas.microsoft.com/office/drawing/2014/main" val="159465134"/>
                  </a:ext>
                </a:extLst>
              </a:tr>
              <a:tr h="810548">
                <a:tc>
                  <a:txBody>
                    <a:bodyPr/>
                    <a:lstStyle/>
                    <a:p>
                      <a:pPr>
                        <a:lnSpc>
                          <a:spcPct val="150000"/>
                        </a:lnSpc>
                      </a:pPr>
                      <a:r>
                        <a:rPr lang="en-US" altLang="zh-CN" sz="1200" b="0" dirty="0">
                          <a:latin typeface="Gill Sans MT" panose="020B0502020104020203" pitchFamily="34" charset="0"/>
                          <a:ea typeface="+mj-ea"/>
                        </a:rPr>
                        <a:t>LazyTensor</a:t>
                      </a:r>
                      <a:endParaRPr lang="zh-CN" altLang="en-US" sz="1200" b="0" dirty="0">
                        <a:latin typeface="Gill Sans MT" panose="020B0502020104020203" pitchFamily="34" charset="0"/>
                        <a:ea typeface="+mj-ea"/>
                      </a:endParaRPr>
                    </a:p>
                  </a:txBody>
                  <a:tcPr anchor="ctr"/>
                </a:tc>
                <a:tc>
                  <a:txBody>
                    <a:bodyPr/>
                    <a:lstStyle/>
                    <a:p>
                      <a:pPr marL="0" algn="l" defTabSz="913707" rtl="0" eaLnBrk="1" latinLnBrk="0" hangingPunct="1">
                        <a:lnSpc>
                          <a:spcPct val="150000"/>
                        </a:lnSpc>
                      </a:pPr>
                      <a:r>
                        <a:rPr lang="zh-CN" altLang="en-US" sz="1200" b="0" kern="1200" dirty="0">
                          <a:solidFill>
                            <a:schemeClr val="tx1"/>
                          </a:solidFill>
                          <a:effectLst/>
                          <a:latin typeface="Gill Sans MT" panose="020B0502020104020203" pitchFamily="34" charset="0"/>
                          <a:ea typeface="+mj-ea"/>
                          <a:cs typeface="+mn-cs"/>
                        </a:rPr>
                        <a:t>采用 </a:t>
                      </a:r>
                      <a:r>
                        <a:rPr lang="en-US" altLang="zh-CN" sz="1200" b="0" kern="1200" dirty="0">
                          <a:solidFill>
                            <a:schemeClr val="tx1"/>
                          </a:solidFill>
                          <a:effectLst/>
                          <a:latin typeface="Gill Sans MT" panose="020B0502020104020203" pitchFamily="34" charset="0"/>
                          <a:ea typeface="+mj-ea"/>
                          <a:cs typeface="+mn-cs"/>
                        </a:rPr>
                        <a:t>tensor</a:t>
                      </a:r>
                      <a:r>
                        <a:rPr lang="zh-CN" altLang="en-US" sz="1200" b="0" kern="1200" dirty="0">
                          <a:solidFill>
                            <a:schemeClr val="tx1"/>
                          </a:solidFill>
                          <a:effectLst/>
                          <a:latin typeface="Gill Sans MT" panose="020B0502020104020203" pitchFamily="34" charset="0"/>
                          <a:ea typeface="+mj-ea"/>
                          <a:cs typeface="+mn-cs"/>
                        </a:rPr>
                        <a:t> 不被用户观察那么就可以缓存计算指令的方式，隐式构图</a:t>
                      </a:r>
                      <a:r>
                        <a:rPr lang="en-US" altLang="zh-CN" sz="1200" b="0" kern="1200" dirty="0">
                          <a:solidFill>
                            <a:schemeClr val="tx1"/>
                          </a:solidFill>
                          <a:effectLst/>
                          <a:latin typeface="Gill Sans MT" panose="020B0502020104020203" pitchFamily="34" charset="0"/>
                          <a:ea typeface="+mj-ea"/>
                          <a:cs typeface="+mn-cs"/>
                        </a:rPr>
                        <a:t>+</a:t>
                      </a:r>
                      <a:r>
                        <a:rPr lang="zh-CN" altLang="en-US" sz="1200" b="0" kern="1200" dirty="0">
                          <a:solidFill>
                            <a:schemeClr val="tx1"/>
                          </a:solidFill>
                          <a:effectLst/>
                          <a:latin typeface="Gill Sans MT" panose="020B0502020104020203" pitchFamily="34" charset="0"/>
                          <a:ea typeface="+mj-ea"/>
                          <a:cs typeface="+mn-cs"/>
                        </a:rPr>
                        <a:t>优化，用户不用标记构图的代码范围，对用户的代码限制小，是一种能优化就优化、不能优化也能执行的思路，偏向于易用性</a:t>
                      </a:r>
                    </a:p>
                  </a:txBody>
                  <a:tcPr anchor="ctr"/>
                </a:tc>
                <a:tc>
                  <a:txBody>
                    <a:bodyPr/>
                    <a:lstStyle/>
                    <a:p>
                      <a:pPr>
                        <a:lnSpc>
                          <a:spcPct val="150000"/>
                        </a:lnSpc>
                      </a:pPr>
                      <a:r>
                        <a:rPr lang="zh-CN" altLang="en-US" sz="1200" b="0" dirty="0">
                          <a:latin typeface="Gill Sans MT" panose="020B0502020104020203" pitchFamily="34" charset="0"/>
                          <a:ea typeface="+mj-ea"/>
                        </a:rPr>
                        <a:t>针对</a:t>
                      </a:r>
                      <a:r>
                        <a:rPr lang="en-US" altLang="zh-CN" sz="1200" b="0" dirty="0">
                          <a:latin typeface="Gill Sans MT" panose="020B0502020104020203" pitchFamily="34" charset="0"/>
                          <a:ea typeface="+mj-ea"/>
                        </a:rPr>
                        <a:t>NPU</a:t>
                      </a:r>
                      <a:r>
                        <a:rPr lang="zh-CN" altLang="en-US" sz="1200" b="0" dirty="0">
                          <a:latin typeface="Gill Sans MT" panose="020B0502020104020203" pitchFamily="34" charset="0"/>
                          <a:ea typeface="+mj-ea"/>
                        </a:rPr>
                        <a:t>子图编译优化</a:t>
                      </a:r>
                    </a:p>
                  </a:txBody>
                  <a:tcPr anchor="ctr"/>
                </a:tc>
                <a:tc>
                  <a:txBody>
                    <a:bodyPr/>
                    <a:lstStyle/>
                    <a:p>
                      <a:pPr>
                        <a:lnSpc>
                          <a:spcPct val="150000"/>
                        </a:lnSpc>
                      </a:pPr>
                      <a:r>
                        <a:rPr lang="en-US" altLang="zh-CN" sz="1200" b="0" dirty="0">
                          <a:latin typeface="Gill Sans MT" panose="020B0502020104020203" pitchFamily="34" charset="0"/>
                          <a:ea typeface="+mj-ea"/>
                        </a:rPr>
                        <a:t>Trace</a:t>
                      </a:r>
                      <a:endParaRPr lang="zh-CN" altLang="en-US" sz="1200" b="0" dirty="0">
                        <a:latin typeface="Gill Sans MT" panose="020B0502020104020203" pitchFamily="34" charset="0"/>
                        <a:ea typeface="+mj-ea"/>
                      </a:endParaRPr>
                    </a:p>
                  </a:txBody>
                  <a:tcPr anchor="ctr"/>
                </a:tc>
                <a:extLst>
                  <a:ext uri="{0D108BD9-81ED-4DB2-BD59-A6C34878D82A}">
                    <a16:rowId xmlns:a16="http://schemas.microsoft.com/office/drawing/2014/main" val="971881313"/>
                  </a:ext>
                </a:extLst>
              </a:tr>
              <a:tr h="1062604">
                <a:tc>
                  <a:txBody>
                    <a:bodyPr/>
                    <a:lstStyle/>
                    <a:p>
                      <a:pPr marL="0" algn="l" defTabSz="913707" rtl="0" eaLnBrk="1" latinLnBrk="0" hangingPunct="1">
                        <a:lnSpc>
                          <a:spcPct val="150000"/>
                        </a:lnSpc>
                      </a:pPr>
                      <a:r>
                        <a:rPr lang="en-US" altLang="zh-CN" sz="1200" b="0" kern="1200" dirty="0">
                          <a:solidFill>
                            <a:schemeClr val="tx1"/>
                          </a:solidFill>
                          <a:effectLst/>
                          <a:latin typeface="Gill Sans MT" panose="020B0502020104020203" pitchFamily="34" charset="0"/>
                          <a:ea typeface="+mj-ea"/>
                          <a:cs typeface="+mn-cs"/>
                        </a:rPr>
                        <a:t>TorchDynamo</a:t>
                      </a:r>
                      <a:endParaRPr lang="zh-CN" altLang="en-US" sz="1200" b="0" kern="1200" dirty="0">
                        <a:solidFill>
                          <a:schemeClr val="tx1"/>
                        </a:solidFill>
                        <a:effectLst/>
                        <a:latin typeface="Gill Sans MT" panose="020B0502020104020203" pitchFamily="34" charset="0"/>
                        <a:ea typeface="+mj-ea"/>
                        <a:cs typeface="+mn-cs"/>
                      </a:endParaRPr>
                    </a:p>
                  </a:txBody>
                  <a:tcPr anchor="ctr"/>
                </a:tc>
                <a:tc>
                  <a:txBody>
                    <a:bodyPr/>
                    <a:lstStyle/>
                    <a:p>
                      <a:pPr marL="0" algn="l" defTabSz="913707" rtl="0" eaLnBrk="1" latinLnBrk="0" hangingPunct="1">
                        <a:lnSpc>
                          <a:spcPct val="150000"/>
                        </a:lnSpc>
                      </a:pPr>
                      <a:r>
                        <a:rPr lang="en-US" altLang="zh-CN" sz="1200" b="0" kern="1200" dirty="0">
                          <a:solidFill>
                            <a:schemeClr val="tx1"/>
                          </a:solidFill>
                          <a:effectLst/>
                          <a:latin typeface="Gill Sans MT" panose="020B0502020104020203" pitchFamily="34" charset="0"/>
                          <a:ea typeface="+mj-ea"/>
                          <a:cs typeface="+mn-cs"/>
                        </a:rPr>
                        <a:t>TorchDynamo </a:t>
                      </a:r>
                      <a:r>
                        <a:rPr lang="zh-CN" altLang="en-US" sz="1200" b="0" kern="1200" dirty="0">
                          <a:solidFill>
                            <a:schemeClr val="tx1"/>
                          </a:solidFill>
                          <a:effectLst/>
                          <a:latin typeface="Gill Sans MT" panose="020B0502020104020203" pitchFamily="34" charset="0"/>
                          <a:ea typeface="+mj-ea"/>
                          <a:cs typeface="+mn-cs"/>
                        </a:rPr>
                        <a:t>是 </a:t>
                      </a:r>
                      <a:r>
                        <a:rPr lang="en-US" altLang="zh-CN" sz="1200" b="0" kern="1200" dirty="0">
                          <a:solidFill>
                            <a:schemeClr val="tx1"/>
                          </a:solidFill>
                          <a:effectLst/>
                          <a:latin typeface="Gill Sans MT" panose="020B0502020104020203" pitchFamily="34" charset="0"/>
                          <a:ea typeface="+mj-ea"/>
                          <a:cs typeface="+mn-cs"/>
                        </a:rPr>
                        <a:t>PyTorch </a:t>
                      </a:r>
                      <a:r>
                        <a:rPr lang="zh-CN" altLang="en-US" sz="1200" b="0" kern="1200" dirty="0">
                          <a:solidFill>
                            <a:schemeClr val="tx1"/>
                          </a:solidFill>
                          <a:effectLst/>
                          <a:latin typeface="Gill Sans MT" panose="020B0502020104020203" pitchFamily="34" charset="0"/>
                          <a:ea typeface="+mj-ea"/>
                          <a:cs typeface="+mn-cs"/>
                        </a:rPr>
                        <a:t>新实验的 </a:t>
                      </a:r>
                      <a:r>
                        <a:rPr lang="en-US" altLang="zh-CN" sz="1200" b="0" kern="1200" dirty="0">
                          <a:solidFill>
                            <a:schemeClr val="tx1"/>
                          </a:solidFill>
                          <a:effectLst/>
                          <a:latin typeface="Gill Sans MT" panose="020B0502020104020203" pitchFamily="34" charset="0"/>
                          <a:ea typeface="+mj-ea"/>
                          <a:cs typeface="+mn-cs"/>
                        </a:rPr>
                        <a:t>JIT </a:t>
                      </a:r>
                      <a:r>
                        <a:rPr lang="zh-CN" altLang="en-US" sz="1200" b="0" kern="1200" dirty="0">
                          <a:solidFill>
                            <a:schemeClr val="tx1"/>
                          </a:solidFill>
                          <a:effectLst/>
                          <a:latin typeface="Gill Sans MT" panose="020B0502020104020203" pitchFamily="34" charset="0"/>
                          <a:ea typeface="+mj-ea"/>
                          <a:cs typeface="+mn-cs"/>
                        </a:rPr>
                        <a:t>编译接口，支持使用 </a:t>
                      </a:r>
                      <a:r>
                        <a:rPr lang="en-US" altLang="zh-CN" sz="1200" b="0" kern="1200" dirty="0">
                          <a:solidFill>
                            <a:schemeClr val="tx1"/>
                          </a:solidFill>
                          <a:effectLst/>
                          <a:latin typeface="Gill Sans MT" panose="020B0502020104020203" pitchFamily="34" charset="0"/>
                          <a:ea typeface="+mj-ea"/>
                          <a:cs typeface="+mn-cs"/>
                        </a:rPr>
                        <a:t>Python </a:t>
                      </a:r>
                      <a:r>
                        <a:rPr lang="zh-CN" altLang="en-US" sz="1200" b="0" kern="1200" dirty="0">
                          <a:solidFill>
                            <a:schemeClr val="tx1"/>
                          </a:solidFill>
                          <a:effectLst/>
                          <a:latin typeface="Gill Sans MT" panose="020B0502020104020203" pitchFamily="34" charset="0"/>
                          <a:ea typeface="+mj-ea"/>
                          <a:cs typeface="+mn-cs"/>
                        </a:rPr>
                        <a:t>在运行时修改动态执行逻辑，修改的时机是 </a:t>
                      </a:r>
                      <a:r>
                        <a:rPr lang="en-US" altLang="zh-CN" sz="1200" b="0" kern="1200" dirty="0" err="1">
                          <a:solidFill>
                            <a:schemeClr val="tx1"/>
                          </a:solidFill>
                          <a:effectLst/>
                          <a:latin typeface="Gill Sans MT" panose="020B0502020104020203" pitchFamily="34" charset="0"/>
                          <a:ea typeface="+mj-ea"/>
                          <a:cs typeface="+mn-cs"/>
                        </a:rPr>
                        <a:t>CPython</a:t>
                      </a:r>
                      <a:r>
                        <a:rPr lang="en-US" altLang="zh-CN" sz="1200" b="0" kern="1200" dirty="0">
                          <a:solidFill>
                            <a:schemeClr val="tx1"/>
                          </a:solidFill>
                          <a:effectLst/>
                          <a:latin typeface="Gill Sans MT" panose="020B0502020104020203" pitchFamily="34" charset="0"/>
                          <a:ea typeface="+mj-ea"/>
                          <a:cs typeface="+mn-cs"/>
                        </a:rPr>
                        <a:t> </a:t>
                      </a:r>
                      <a:r>
                        <a:rPr lang="zh-CN" altLang="en-US" sz="1200" b="0" kern="1200" dirty="0">
                          <a:solidFill>
                            <a:schemeClr val="tx1"/>
                          </a:solidFill>
                          <a:effectLst/>
                          <a:latin typeface="Gill Sans MT" panose="020B0502020104020203" pitchFamily="34" charset="0"/>
                          <a:ea typeface="+mj-ea"/>
                          <a:cs typeface="+mn-cs"/>
                        </a:rPr>
                        <a:t>的 </a:t>
                      </a:r>
                      <a:r>
                        <a:rPr lang="en-US" altLang="zh-CN" sz="1200" b="0" kern="1200" dirty="0" err="1">
                          <a:solidFill>
                            <a:schemeClr val="tx1"/>
                          </a:solidFill>
                          <a:effectLst/>
                          <a:latin typeface="Gill Sans MT" panose="020B0502020104020203" pitchFamily="34" charset="0"/>
                          <a:ea typeface="+mj-ea"/>
                          <a:cs typeface="+mn-cs"/>
                        </a:rPr>
                        <a:t>ByteCode</a:t>
                      </a:r>
                      <a:r>
                        <a:rPr lang="en-US" altLang="zh-CN" sz="1200" b="0" kern="1200" dirty="0">
                          <a:solidFill>
                            <a:schemeClr val="tx1"/>
                          </a:solidFill>
                          <a:effectLst/>
                          <a:latin typeface="Gill Sans MT" panose="020B0502020104020203" pitchFamily="34" charset="0"/>
                          <a:ea typeface="+mj-ea"/>
                          <a:cs typeface="+mn-cs"/>
                        </a:rPr>
                        <a:t> </a:t>
                      </a:r>
                      <a:r>
                        <a:rPr lang="zh-CN" altLang="en-US" sz="1200" b="0" kern="1200" dirty="0">
                          <a:solidFill>
                            <a:schemeClr val="tx1"/>
                          </a:solidFill>
                          <a:effectLst/>
                          <a:latin typeface="Gill Sans MT" panose="020B0502020104020203" pitchFamily="34" charset="0"/>
                          <a:ea typeface="+mj-ea"/>
                          <a:cs typeface="+mn-cs"/>
                        </a:rPr>
                        <a:t>执行前。思想类似 </a:t>
                      </a:r>
                      <a:r>
                        <a:rPr lang="en-US" altLang="zh-CN" sz="1200" b="0" kern="1200" dirty="0">
                          <a:solidFill>
                            <a:schemeClr val="tx1"/>
                          </a:solidFill>
                          <a:effectLst/>
                          <a:latin typeface="Gill Sans MT" panose="020B0502020104020203" pitchFamily="34" charset="0"/>
                          <a:ea typeface="+mj-ea"/>
                          <a:cs typeface="+mn-cs"/>
                          <a:hlinkClick r:id="rId2">
                            <a:extLst>
                              <a:ext uri="{A12FA001-AC4F-418D-AE19-62706E023703}">
                                <ahyp:hlinkClr xmlns:ahyp="http://schemas.microsoft.com/office/drawing/2018/hyperlinkcolor" val="tx"/>
                              </a:ext>
                            </a:extLst>
                          </a:hlinkClick>
                        </a:rPr>
                        <a:t>DynamoRIO</a:t>
                      </a:r>
                      <a:r>
                        <a:rPr lang="en-US" altLang="zh-CN" sz="1200" b="0" kern="1200" dirty="0">
                          <a:solidFill>
                            <a:schemeClr val="tx1"/>
                          </a:solidFill>
                          <a:effectLst/>
                          <a:latin typeface="Gill Sans MT" panose="020B0502020104020203" pitchFamily="34" charset="0"/>
                          <a:ea typeface="+mj-ea"/>
                          <a:cs typeface="+mn-cs"/>
                        </a:rPr>
                        <a:t> </a:t>
                      </a:r>
                      <a:r>
                        <a:rPr lang="zh-CN" altLang="en-US" sz="1200" b="0" kern="1200" dirty="0">
                          <a:solidFill>
                            <a:schemeClr val="tx1"/>
                          </a:solidFill>
                          <a:effectLst/>
                          <a:latin typeface="Gill Sans MT" panose="020B0502020104020203" pitchFamily="34" charset="0"/>
                          <a:ea typeface="+mj-ea"/>
                          <a:cs typeface="+mn-cs"/>
                        </a:rPr>
                        <a:t>项目，</a:t>
                      </a:r>
                      <a:r>
                        <a:rPr lang="en-US" altLang="zh-CN" sz="1200" b="0" kern="1200" dirty="0" err="1">
                          <a:solidFill>
                            <a:schemeClr val="tx1"/>
                          </a:solidFill>
                          <a:effectLst/>
                          <a:latin typeface="Gill Sans MT" panose="020B0502020104020203" pitchFamily="34" charset="0"/>
                          <a:ea typeface="+mj-ea"/>
                          <a:cs typeface="+mn-cs"/>
                        </a:rPr>
                        <a:t>DynamoRIO</a:t>
                      </a:r>
                      <a:r>
                        <a:rPr lang="en-US" altLang="zh-CN" sz="1200" b="0" kern="1200" dirty="0">
                          <a:solidFill>
                            <a:schemeClr val="tx1"/>
                          </a:solidFill>
                          <a:effectLst/>
                          <a:latin typeface="Gill Sans MT" panose="020B0502020104020203" pitchFamily="34" charset="0"/>
                          <a:ea typeface="+mj-ea"/>
                          <a:cs typeface="+mn-cs"/>
                        </a:rPr>
                        <a:t> </a:t>
                      </a:r>
                      <a:r>
                        <a:rPr lang="zh-CN" altLang="en-US" sz="1200" b="0" kern="1200" dirty="0">
                          <a:solidFill>
                            <a:schemeClr val="tx1"/>
                          </a:solidFill>
                          <a:effectLst/>
                          <a:latin typeface="Gill Sans MT" panose="020B0502020104020203" pitchFamily="34" charset="0"/>
                          <a:ea typeface="+mj-ea"/>
                          <a:cs typeface="+mn-cs"/>
                        </a:rPr>
                        <a:t>可以动态的修改 </a:t>
                      </a:r>
                      <a:r>
                        <a:rPr lang="en-US" altLang="zh-CN" sz="1200" b="0" kern="1200" dirty="0">
                          <a:solidFill>
                            <a:schemeClr val="tx1"/>
                          </a:solidFill>
                          <a:effectLst/>
                          <a:latin typeface="Gill Sans MT" panose="020B0502020104020203" pitchFamily="34" charset="0"/>
                          <a:ea typeface="+mj-ea"/>
                          <a:cs typeface="+mn-cs"/>
                        </a:rPr>
                        <a:t>x86 </a:t>
                      </a:r>
                      <a:r>
                        <a:rPr lang="zh-CN" altLang="en-US" sz="1200" b="0" kern="1200" dirty="0">
                          <a:solidFill>
                            <a:schemeClr val="tx1"/>
                          </a:solidFill>
                          <a:effectLst/>
                          <a:latin typeface="Gill Sans MT" panose="020B0502020104020203" pitchFamily="34" charset="0"/>
                          <a:ea typeface="+mj-ea"/>
                          <a:cs typeface="+mn-cs"/>
                        </a:rPr>
                        <a:t>机器码。</a:t>
                      </a:r>
                    </a:p>
                  </a:txBody>
                  <a:tcPr anchor="ctr"/>
                </a:tc>
                <a:tc>
                  <a:txBody>
                    <a:bodyPr/>
                    <a:lstStyle/>
                    <a:p>
                      <a:pPr>
                        <a:lnSpc>
                          <a:spcPct val="150000"/>
                        </a:lnSpc>
                      </a:pPr>
                      <a:r>
                        <a:rPr lang="zh-CN" altLang="en-US" sz="1200" b="0" dirty="0">
                          <a:latin typeface="Gill Sans MT" panose="020B0502020104020203" pitchFamily="34" charset="0"/>
                          <a:ea typeface="+mj-ea"/>
                        </a:rPr>
                        <a:t>动静统一 </a:t>
                      </a:r>
                      <a:r>
                        <a:rPr lang="en-US" altLang="zh-CN" sz="1200" b="0" dirty="0">
                          <a:latin typeface="Gill Sans MT" panose="020B0502020104020203" pitchFamily="34" charset="0"/>
                          <a:ea typeface="+mj-ea"/>
                        </a:rPr>
                        <a:t>+</a:t>
                      </a:r>
                      <a:r>
                        <a:rPr lang="zh-CN" altLang="en-US" sz="1200" b="0" dirty="0">
                          <a:latin typeface="Gill Sans MT" panose="020B0502020104020203" pitchFamily="34" charset="0"/>
                          <a:ea typeface="+mj-ea"/>
                        </a:rPr>
                        <a:t> 编译优化</a:t>
                      </a:r>
                    </a:p>
                  </a:txBody>
                  <a:tcPr anchor="ctr"/>
                </a:tc>
                <a:tc>
                  <a:txBody>
                    <a:bodyPr/>
                    <a:lstStyle/>
                    <a:p>
                      <a:pPr>
                        <a:lnSpc>
                          <a:spcPct val="150000"/>
                        </a:lnSpc>
                      </a:pPr>
                      <a:r>
                        <a:rPr lang="en-US" altLang="zh-CN" sz="1200" b="0" dirty="0">
                          <a:latin typeface="Gill Sans MT" panose="020B0502020104020203" pitchFamily="34" charset="0"/>
                          <a:ea typeface="+mj-ea"/>
                        </a:rPr>
                        <a:t>Python</a:t>
                      </a:r>
                      <a:r>
                        <a:rPr lang="zh-CN" altLang="en-US" sz="1200" b="0" dirty="0">
                          <a:latin typeface="Gill Sans MT" panose="020B0502020104020203" pitchFamily="34" charset="0"/>
                          <a:ea typeface="+mj-ea"/>
                        </a:rPr>
                        <a:t> 解析修改</a:t>
                      </a:r>
                    </a:p>
                  </a:txBody>
                  <a:tcPr anchor="ctr"/>
                </a:tc>
                <a:extLst>
                  <a:ext uri="{0D108BD9-81ED-4DB2-BD59-A6C34878D82A}">
                    <a16:rowId xmlns:a16="http://schemas.microsoft.com/office/drawing/2014/main" val="3513634770"/>
                  </a:ext>
                </a:extLst>
              </a:tr>
            </a:tbl>
          </a:graphicData>
        </a:graphic>
      </p:graphicFrame>
    </p:spTree>
    <p:extLst>
      <p:ext uri="{BB962C8B-B14F-4D97-AF65-F5344CB8AC3E}">
        <p14:creationId xmlns:p14="http://schemas.microsoft.com/office/powerpoint/2010/main" val="25715363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a:extLst>
              <a:ext uri="{FF2B5EF4-FFF2-40B4-BE49-F238E27FC236}">
                <a16:creationId xmlns:a16="http://schemas.microsoft.com/office/drawing/2014/main" id="{AA29AF3E-12BD-804E-9A12-C93A5EDB7AF9}"/>
              </a:ext>
            </a:extLst>
          </p:cNvPr>
          <p:cNvSpPr>
            <a:spLocks noGrp="1"/>
          </p:cNvSpPr>
          <p:nvPr>
            <p:ph sz="half" idx="1"/>
          </p:nvPr>
        </p:nvSpPr>
        <p:spPr/>
        <p:txBody>
          <a:bodyPr anchor="ctr"/>
          <a:lstStyle/>
          <a:p>
            <a:pPr marL="0" indent="0" algn="ctr">
              <a:buNone/>
            </a:pPr>
            <a:r>
              <a:rPr lang="en-US" altLang="zh-CN" sz="9600" dirty="0">
                <a:solidFill>
                  <a:srgbClr val="C00000"/>
                </a:solidFill>
                <a:latin typeface="Futura Medium" panose="020B0602020204020303" pitchFamily="34" charset="-79"/>
                <a:cs typeface="Futura Medium" panose="020B0602020204020303" pitchFamily="34" charset="-79"/>
              </a:rPr>
              <a:t>TorchDynamo</a:t>
            </a:r>
          </a:p>
          <a:p>
            <a:pPr marL="0" indent="0" algn="ctr">
              <a:buNone/>
            </a:pPr>
            <a:r>
              <a:rPr lang="zh-CN" altLang="en-US" sz="9600" dirty="0">
                <a:solidFill>
                  <a:srgbClr val="C00000"/>
                </a:solidFill>
                <a:latin typeface="Futura Medium" panose="020B0602020204020303" pitchFamily="34" charset="-79"/>
                <a:cs typeface="Futura Medium" panose="020B0602020204020303" pitchFamily="34" charset="-79"/>
              </a:rPr>
              <a:t>原理</a:t>
            </a:r>
          </a:p>
        </p:txBody>
      </p:sp>
    </p:spTree>
    <p:extLst>
      <p:ext uri="{BB962C8B-B14F-4D97-AF65-F5344CB8AC3E}">
        <p14:creationId xmlns:p14="http://schemas.microsoft.com/office/powerpoint/2010/main" val="2920986463"/>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BAD51FAE-BEC3-A642-9511-F164AC5A95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1" y="0"/>
            <a:ext cx="12192000" cy="6858000"/>
          </a:xfrm>
          <a:prstGeom prst="rect">
            <a:avLst/>
          </a:prstGeom>
        </p:spPr>
      </p:pic>
    </p:spTree>
    <p:extLst>
      <p:ext uri="{BB962C8B-B14F-4D97-AF65-F5344CB8AC3E}">
        <p14:creationId xmlns:p14="http://schemas.microsoft.com/office/powerpoint/2010/main" val="36343270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26AE62E-1B62-1A47-B928-5470A74828AF}"/>
              </a:ext>
            </a:extLst>
          </p:cNvPr>
          <p:cNvPicPr>
            <a:picLocks noChangeAspect="1"/>
          </p:cNvPicPr>
          <p:nvPr/>
        </p:nvPicPr>
        <p:blipFill>
          <a:blip r:embed="rId2"/>
          <a:stretch>
            <a:fillRect/>
          </a:stretch>
        </p:blipFill>
        <p:spPr>
          <a:xfrm>
            <a:off x="-1" y="17441"/>
            <a:ext cx="12196763" cy="6823117"/>
          </a:xfrm>
          <a:prstGeom prst="rect">
            <a:avLst/>
          </a:prstGeom>
        </p:spPr>
      </p:pic>
    </p:spTree>
    <p:extLst>
      <p:ext uri="{BB962C8B-B14F-4D97-AF65-F5344CB8AC3E}">
        <p14:creationId xmlns:p14="http://schemas.microsoft.com/office/powerpoint/2010/main" val="1603505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315666-3E04-514E-958E-843C4D10853A}"/>
              </a:ext>
            </a:extLst>
          </p:cNvPr>
          <p:cNvPicPr>
            <a:picLocks noChangeAspect="1"/>
          </p:cNvPicPr>
          <p:nvPr/>
        </p:nvPicPr>
        <p:blipFill>
          <a:blip r:embed="rId2"/>
          <a:stretch>
            <a:fillRect/>
          </a:stretch>
        </p:blipFill>
        <p:spPr>
          <a:xfrm>
            <a:off x="1489869" y="1488836"/>
            <a:ext cx="9217024" cy="4667595"/>
          </a:xfrm>
          <a:prstGeom prst="rect">
            <a:avLst/>
          </a:prstGeom>
        </p:spPr>
      </p:pic>
      <p:sp>
        <p:nvSpPr>
          <p:cNvPr id="7" name="标题 3">
            <a:extLst>
              <a:ext uri="{FF2B5EF4-FFF2-40B4-BE49-F238E27FC236}">
                <a16:creationId xmlns:a16="http://schemas.microsoft.com/office/drawing/2014/main" id="{9B02C10F-D4AF-184E-83C7-CFC8AE09CD80}"/>
              </a:ext>
            </a:extLst>
          </p:cNvPr>
          <p:cNvSpPr txBox="1">
            <a:spLocks/>
          </p:cNvSpPr>
          <p:nvPr/>
        </p:nvSpPr>
        <p:spPr>
          <a:xfrm>
            <a:off x="625773" y="679570"/>
            <a:ext cx="10963473" cy="589190"/>
          </a:xfrm>
          <a:prstGeom prst="rect">
            <a:avLst/>
          </a:prstGeom>
        </p:spPr>
        <p:txBody>
          <a:bodyPr/>
          <a:lstStyle>
            <a:lvl1pPr algn="l" rtl="0" eaLnBrk="1" fontAlgn="base" hangingPunct="1">
              <a:spcBef>
                <a:spcPct val="0"/>
              </a:spcBef>
              <a:spcAft>
                <a:spcPct val="0"/>
              </a:spcAft>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a:lstStyle>
          <a:p>
            <a:r>
              <a:rPr lang="zh-CN" altLang="en-US"/>
              <a:t>什么是</a:t>
            </a:r>
            <a:r>
              <a:rPr lang="en-US" altLang="zh-CN"/>
              <a:t>Dynamo</a:t>
            </a:r>
            <a:endParaRPr lang="en-US"/>
          </a:p>
        </p:txBody>
      </p:sp>
    </p:spTree>
    <p:extLst>
      <p:ext uri="{BB962C8B-B14F-4D97-AF65-F5344CB8AC3E}">
        <p14:creationId xmlns:p14="http://schemas.microsoft.com/office/powerpoint/2010/main" val="8423197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H_CONTENTSID" val="509"/>
  <p:tag name="MH_SECTIONID" val="510,511,512,513,514,515,516,517,518,"/>
  <p:tag name="ISPRING_RESOURCE_PATHS_HASH_2" val="2db23b942c62c2c4cb60aef5a1d9cb0bf3ec243"/>
  <p:tag name="ISPRING_RESOURCE_PATHS_HASH_PRESENTER" val="90ea96664a412a4b1669132765de5862514a1fa"/>
</p:tagLst>
</file>

<file path=ppt/theme/theme1.xml><?xml version="1.0" encoding="utf-8"?>
<a:theme xmlns:a="http://schemas.openxmlformats.org/drawingml/2006/main" name="Title1">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2">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content01">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ontent02">
  <a:themeElements>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lnDef>
    <a:txDef>
      <a:spPr>
        <a:noFill/>
      </a:spPr>
      <a:bodyPr wrap="square" rtlCol="0">
        <a:spAutoFit/>
      </a:bodyPr>
      <a:lstStyle>
        <a:defPPr>
          <a:buNone/>
          <a:defRPr b="0" dirty="0" err="1" smtClean="0">
            <a:latin typeface="+mn-lt"/>
          </a:defRPr>
        </a:defPPr>
      </a:lstStyle>
    </a:tx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ankyou">
  <a:themeElements>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32462</TotalTime>
  <Words>357</Words>
  <Application>Microsoft Macintosh PowerPoint</Application>
  <PresentationFormat>自定义</PresentationFormat>
  <Paragraphs>57</Paragraphs>
  <Slides>16</Slides>
  <Notes>1</Notes>
  <HiddenSlides>0</HiddenSlides>
  <MMClips>0</MMClips>
  <ScaleCrop>false</ScaleCrop>
  <HeadingPairs>
    <vt:vector size="6" baseType="variant">
      <vt:variant>
        <vt:lpstr>已用的字体</vt:lpstr>
      </vt:variant>
      <vt:variant>
        <vt:i4>13</vt:i4>
      </vt:variant>
      <vt:variant>
        <vt:lpstr>主题</vt:lpstr>
      </vt:variant>
      <vt:variant>
        <vt:i4>6</vt:i4>
      </vt:variant>
      <vt:variant>
        <vt:lpstr>幻灯片标题</vt:lpstr>
      </vt:variant>
      <vt:variant>
        <vt:i4>16</vt:i4>
      </vt:variant>
    </vt:vector>
  </HeadingPairs>
  <TitlesOfParts>
    <vt:vector size="35" baseType="lpstr">
      <vt:lpstr>黑体</vt:lpstr>
      <vt:lpstr>华文细黑</vt:lpstr>
      <vt:lpstr>Microsoft YaHei</vt:lpstr>
      <vt:lpstr>Microsoft YaHei</vt:lpstr>
      <vt:lpstr>FrutigerNext LT Bold</vt:lpstr>
      <vt:lpstr>FrutigerNext LT Light</vt:lpstr>
      <vt:lpstr>FrutigerNext LT Medium</vt:lpstr>
      <vt:lpstr>Arial</vt:lpstr>
      <vt:lpstr>Calibri</vt:lpstr>
      <vt:lpstr>Futura Medium</vt:lpstr>
      <vt:lpstr>Gill Sans MT</vt:lpstr>
      <vt:lpstr>Stentiga</vt:lpstr>
      <vt:lpstr>Wingdings</vt:lpstr>
      <vt:lpstr>Title1</vt:lpstr>
      <vt:lpstr>Title2</vt:lpstr>
      <vt:lpstr>content01</vt:lpstr>
      <vt:lpstr>Content02</vt:lpstr>
      <vt:lpstr>code01</vt:lpstr>
      <vt:lpstr>Thankyou</vt:lpstr>
      <vt:lpstr>AI编译器-系列之PyTorch</vt:lpstr>
      <vt:lpstr>PowerPoint 演示文稿</vt:lpstr>
      <vt:lpstr>PowerPoint 演示文稿</vt:lpstr>
      <vt:lpstr>PowerPoint 演示文稿</vt:lpstr>
      <vt:lpstr>Comparation</vt:lpstr>
      <vt:lpstr>PowerPoint 演示文稿</vt:lpstr>
      <vt:lpstr>PowerPoint 演示文稿</vt:lpstr>
      <vt:lpstr>PowerPoint 演示文稿</vt:lpstr>
      <vt:lpstr>PowerPoint 演示文稿</vt:lpstr>
      <vt:lpstr>什么是Dynamo</vt:lpstr>
      <vt:lpstr>Python 执行机制</vt:lpstr>
      <vt:lpstr>Python 执行机制</vt:lpstr>
      <vt:lpstr>Dynamo实现原理</vt:lpstr>
      <vt:lpstr>PowerPoint 演示文稿</vt:lpstr>
      <vt:lpstr>Inference</vt:lpstr>
      <vt:lpstr>PowerPoint 演示文稿</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COE延伸拉美北地区部试点小结：COE和HRBP协同关系</dc:title>
  <dc:creator>c00123705</dc:creator>
  <cp:lastModifiedBy>zomi</cp:lastModifiedBy>
  <cp:revision>5073</cp:revision>
  <dcterms:created xsi:type="dcterms:W3CDTF">2015-01-14T10:38:57Z</dcterms:created>
  <dcterms:modified xsi:type="dcterms:W3CDTF">2022-12-11T02:48:45Z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s_pID_725343">
    <vt:lpwstr>(4)+mRI5gXQHovmfVtvGi8YEj8MNucGyGqF6+S9e0Cq/oHdRt7j1cQpCgfR2wT34wXo3ifSLdp2_x000d_
yKWO99KTItGSQ+TlzeBGJwsp349jT3IYFg4uIIAGN1Sr6+zVCJQ83zqXieIpRC0ddyp00XIe_x000d_
AGQKlhgmFM3HQOYoMc7WxtsaVOvJxMXiHg0qf/nNhokoPB4Wp9r/kNZ90e1txeJqHcJWACTu_x000d_
VqQv5ACQ2nD4EZ87NP</vt:lpwstr>
  </property>
  <property fmtid="{D5CDD505-2E9C-101B-9397-08002B2CF9AE}" pid="3" name="_ms_pID_7253431">
    <vt:lpwstr>px3Ik0ZLGzfQzcCJsqyA3kvMOARvCMBL8Dhd75pjtmUV1aC6+8Ocxe_x000d_
bTa5I8Vdm6Kj28DsD6+YWqoh2lvpINNVtub7jghbMZ2e2pMxL4FAIVSA3xq1LicoEfUbh+E3_x000d_
+mvpI/wSYvDz2t8u1JHubKvNV7JNQUiW7iXzGhZb8OEDRGzgpz/C2sKYFd3zk/zuyM8TKKtY_x000d_
I+kyilpsAB3ZpR2buezpdf7vRdHbktFqV01V</vt:lpwstr>
  </property>
  <property fmtid="{D5CDD505-2E9C-101B-9397-08002B2CF9AE}" pid="4" name="_ms_pID_7253432">
    <vt:lpwstr>bPscNl73h+KBMIOAsGC5BjFPwGo4c9Erl1dl_x000d_
vs9OFVH4nUw6/t2aDq73yszRyL3FPUhqCxmmmuwVQHBnVOI56+ChAskHL52OZcAKavGhiXII_x000d_
aFSH+fQOLCuyhbAuBRYHGK3Tn2LIm/L/CRUstyABzM1b5HQdNsEncFPMhWribToTFsuj6hAo_x000d_
mvmyMQyM4tgghZnUKjGMVJQFQC0Bt2gS/+gcFl+EcP/wCA/uiZjETW</vt:lpwstr>
  </property>
  <property fmtid="{D5CDD505-2E9C-101B-9397-08002B2CF9AE}" pid="5" name="_ms_pID_7253433">
    <vt:lpwstr>9m</vt:lpwstr>
  </property>
  <property fmtid="{D5CDD505-2E9C-101B-9397-08002B2CF9AE}" pid="6" name="_new_ms_pID_72543">
    <vt:lpwstr>(4)hSH1c7EeH9DQqfYMTIReoPFik6LFaxH3KwskLNIU0YKIhjwHvVEjrpLWRqV7uIyGpejSF8KM
sv86SGgn9Ir3TkqYRrjdIwEgKGc4A/21HNjhA2K4aoeLYit94NfPUr2W3WEAwlLGrM1fDZ2+
VFZBqGvXyVklZplNn/LLsIUC6LHdqFRGfGSjLAeWNtF9b8dKkx0pCePVo4XRx0wmYPE7Ybyl
GTFmfROjjlVgxbal9i</vt:lpwstr>
  </property>
  <property fmtid="{D5CDD505-2E9C-101B-9397-08002B2CF9AE}" pid="7" name="_new_ms_pID_725431">
    <vt:lpwstr>e2wsJP4jz6HOGlkmsPr9lrGo1kEdZbvIAvT2sHKPFPy1mAMY17K9yP
q0z7h3Mbp3oHCSWtHsGqtMZGqCtdNXLFH4qkTcCVLG6h+BsdkQxjO07TYTq5Xj8+TJlSzdNN
pMLgrzfz+fBNdlRPF7WOfUxHtG9eDQfvfWuoRi3/et3FopfT6kW3iU3/ejNmFH4uNHwRL6EZ
AI10ZwDNh7NCRWyFwLeK4XdI6tcHp0GpM6H/</vt:lpwstr>
  </property>
  <property fmtid="{D5CDD505-2E9C-101B-9397-08002B2CF9AE}" pid="8" name="_new_ms_pID_725432">
    <vt:lpwstr>nQWu2vqa8qQgkzWaIlPHeRTXlXVESk0CZtQj
TDR3P43mY6wtoRSu00px5Wvzs2/uQ46qlskKVa3qN1K2L/UbjqmW7xRYkNOqqXgDZyPVEPp0
5u9vElhisHqgikUkqWfNvQqUVCqjQjfv7x2S59f1cW3HusQjGp822jmIOkOLJhq/XkGFSwz0
mJ4ECIZN4vmZcUSKwGbG2hxH/RQgoDyJx3IqMvPJstAjkAnmymPksH</vt:lpwstr>
  </property>
  <property fmtid="{D5CDD505-2E9C-101B-9397-08002B2CF9AE}" pid="9" name="_new_ms_pID_725433">
    <vt:lpwstr>/MFPS8s5615+AVDMpW
6G8LCA==</vt:lpwstr>
  </property>
  <property fmtid="{D5CDD505-2E9C-101B-9397-08002B2CF9AE}" pid="10" name="_2015_ms_pID_725343">
    <vt:lpwstr>(3)zMsu/D25T2549d4QwE/oB6Z3XT7Unuaugg9BbDn5SnyEftC7v3E9spTa1olQkAXsJ9oT7h2Z
Jt8YNy5B9OKOHsrp28hovBtFwQzGWnvf+nShjaUK66j1hVLwD8UGIpbL0t54/PLP6pmQTNl7
2AFreNXTUy4ADSEZkjM3+KP0iSp5FOg2DEt6ChWCxV2UD3ha78Wlic5m4ZrgUGFu2gxAVNyC
JNXz8rGA/UHsXeZLey</vt:lpwstr>
  </property>
  <property fmtid="{D5CDD505-2E9C-101B-9397-08002B2CF9AE}" pid="11" name="_2015_ms_pID_7253431">
    <vt:lpwstr>vw3TuZxZ2fdgMi8rilaYZ7yzdKxXjyfqpdLzw8KTF661sk0erWWMKK
/U4ZcB2Acg/VLjCtxWaPIOEI7zDD3AL8ihu4Z9IOGLXbTzB7eo8CO28VAwtZlTG2MdnkKGRA
3Sfz3JlXufjSwBr3HhN+ss+9pzDdjdMlli8VnecsMywf8v0d5noa2fsX1ZOzNNjp9mvfXS+G
ro6le3DgV0YYx7/s1z9EupudmxnZcgJ4EiqW</vt:lpwstr>
  </property>
  <property fmtid="{D5CDD505-2E9C-101B-9397-08002B2CF9AE}" pid="12" name="_2015_ms_pID_7253432">
    <vt:lpwstr>569ERqO/0SOjte7AUc5Ky+HfaoCatQdKNFLv
JmoHm1l4UzSAh5FH05nwEWqwSArKcrCn3FK4iHe+e/HPJp5DnnQ=</vt:lpwstr>
  </property>
  <property fmtid="{D5CDD505-2E9C-101B-9397-08002B2CF9AE}" pid="13" name="_readonly">
    <vt:lpwstr/>
  </property>
  <property fmtid="{D5CDD505-2E9C-101B-9397-08002B2CF9AE}" pid="14" name="_change">
    <vt:lpwstr/>
  </property>
  <property fmtid="{D5CDD505-2E9C-101B-9397-08002B2CF9AE}" pid="15" name="_full-control">
    <vt:lpwstr/>
  </property>
  <property fmtid="{D5CDD505-2E9C-101B-9397-08002B2CF9AE}" pid="16" name="sflag">
    <vt:lpwstr>1582504316</vt:lpwstr>
  </property>
</Properties>
</file>

<file path=docProps/thumbnail.jpeg>
</file>